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0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8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6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69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2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1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9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9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7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0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3CB8F-DD2D-4D3C-9A6B-4974965FEB2B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2E793-32AD-4AE6-BD22-6941123F3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81258" y="29910"/>
            <a:ext cx="4572000" cy="678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4243"/>
            <a:ext cx="4572000" cy="6781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nut 3"/>
          <p:cNvSpPr/>
          <p:nvPr/>
        </p:nvSpPr>
        <p:spPr>
          <a:xfrm>
            <a:off x="838200" y="762000"/>
            <a:ext cx="4876800" cy="5257800"/>
          </a:xfrm>
          <a:prstGeom prst="donut">
            <a:avLst>
              <a:gd name="adj" fmla="val 1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3437546" y="753454"/>
            <a:ext cx="4876800" cy="5257800"/>
          </a:xfrm>
          <a:prstGeom prst="donut">
            <a:avLst>
              <a:gd name="adj" fmla="val 18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43058" y="1424299"/>
            <a:ext cx="1676400" cy="403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62200" y="175189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Venezuela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191778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Russia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74321" y="1600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47800" y="1590529"/>
            <a:ext cx="2133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>
                <a:effectLst/>
              </a:rPr>
              <a:t>La lengua oficial es el español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>
                <a:effectLst/>
              </a:rPr>
              <a:t>la religión dominante es la católica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/>
              <a:t>El presidente es Hugo Chaves Fres.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/>
              <a:t>La moneda es el “</a:t>
            </a:r>
            <a:r>
              <a:rPr lang="es-ES" sz="1600" dirty="0" err="1" smtClean="0"/>
              <a:t>ruble</a:t>
            </a:r>
            <a:r>
              <a:rPr lang="es-ES" sz="1600" dirty="0" smtClean="0"/>
              <a:t>” (33.59=1 US)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/>
              <a:t>Sus baile predominante es el </a:t>
            </a:r>
            <a:r>
              <a:rPr lang="es-ES" sz="1600" dirty="0" err="1" smtClean="0"/>
              <a:t>Jarapo</a:t>
            </a:r>
            <a:r>
              <a:rPr lang="es-ES" sz="1600" dirty="0" smtClean="0"/>
              <a:t>. El Red </a:t>
            </a:r>
            <a:r>
              <a:rPr lang="es-ES" sz="1600" dirty="0" err="1" smtClean="0"/>
              <a:t>Deisjare</a:t>
            </a:r>
            <a:r>
              <a:rPr lang="es-ES" sz="1600" dirty="0" smtClean="0"/>
              <a:t> es popular </a:t>
            </a:r>
            <a:r>
              <a:rPr lang="es-ES" sz="1600" dirty="0" err="1" smtClean="0"/>
              <a:t>tambien</a:t>
            </a:r>
            <a:endParaRPr lang="es-ES" sz="1600" dirty="0" smtClean="0">
              <a:effectLst/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1612639"/>
            <a:ext cx="220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>
                <a:effectLst/>
              </a:rPr>
              <a:t>La lengua oficial es el ruso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>
                <a:effectLst/>
              </a:rPr>
              <a:t>la religión dominante es la Rusa Ortodoxa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>
                <a:effectLst/>
              </a:rPr>
              <a:t>El presidente es </a:t>
            </a:r>
            <a:r>
              <a:rPr lang="es-ES" sz="1600" dirty="0" err="1" smtClean="0">
                <a:effectLst/>
              </a:rPr>
              <a:t>Dmitry</a:t>
            </a:r>
            <a:r>
              <a:rPr lang="es-ES" sz="1600" dirty="0" smtClean="0">
                <a:effectLst/>
              </a:rPr>
              <a:t> Medvedev</a:t>
            </a:r>
          </a:p>
          <a:p>
            <a:pPr marL="285750" indent="-285750">
              <a:buFont typeface="Arial" pitchFamily="34" charset="0"/>
              <a:buChar char="•"/>
            </a:pPr>
            <a:endParaRPr lang="es-E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sz="1600" dirty="0" smtClean="0"/>
              <a:t>La moneda son los </a:t>
            </a:r>
            <a:r>
              <a:rPr lang="es-ES" sz="1600" dirty="0" err="1" smtClean="0"/>
              <a:t>bolivares</a:t>
            </a:r>
            <a:r>
              <a:rPr lang="es-ES" sz="1600" dirty="0" smtClean="0"/>
              <a:t>. (4.3=1 US)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Musica</a:t>
            </a:r>
            <a:r>
              <a:rPr lang="en-US" sz="1600" dirty="0" smtClean="0"/>
              <a:t> de la </a:t>
            </a:r>
            <a:r>
              <a:rPr lang="en-US" sz="1600" dirty="0" err="1" smtClean="0"/>
              <a:t>Ruso</a:t>
            </a:r>
            <a:r>
              <a:rPr lang="en-US" sz="1600" dirty="0" smtClean="0"/>
              <a:t> </a:t>
            </a:r>
            <a:r>
              <a:rPr lang="en-US" sz="1600" dirty="0" err="1" smtClean="0"/>
              <a:t>Ortodaxa</a:t>
            </a:r>
            <a:r>
              <a:rPr lang="en-US" sz="1600" dirty="0" smtClean="0"/>
              <a:t> </a:t>
            </a:r>
            <a:r>
              <a:rPr lang="en-US" sz="1600" dirty="0" err="1" smtClean="0"/>
              <a:t>es</a:t>
            </a:r>
            <a:r>
              <a:rPr lang="en-US" sz="1600" dirty="0" smtClean="0"/>
              <a:t> popular. </a:t>
            </a:r>
            <a:r>
              <a:rPr lang="es-ES" sz="1600" dirty="0" smtClean="0">
                <a:effectLst/>
              </a:rPr>
              <a:t>El ballet es popular también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888692" y="2057400"/>
            <a:ext cx="14570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1400" dirty="0" smtClean="0">
                <a:effectLst/>
              </a:rPr>
              <a:t>Ambos países tienen gobiernos de la república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400" dirty="0" smtClean="0">
                <a:effectLst/>
              </a:rPr>
              <a:t>Las banderas tienen tres rayas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152400" y="5003230"/>
            <a:ext cx="1066800" cy="72589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July 15,1811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52400" y="5992738"/>
            <a:ext cx="1066800" cy="685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Pebellon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(</a:t>
            </a:r>
            <a:r>
              <a:rPr lang="en-US" sz="1050" dirty="0" err="1" smtClean="0">
                <a:solidFill>
                  <a:schemeClr val="tx1"/>
                </a:solidFill>
              </a:rPr>
              <a:t>Pescado</a:t>
            </a:r>
            <a:r>
              <a:rPr lang="en-US" sz="1050" dirty="0" smtClean="0">
                <a:solidFill>
                  <a:schemeClr val="tx1"/>
                </a:solidFill>
              </a:rPr>
              <a:t>)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447800" y="6019800"/>
            <a:ext cx="1066800" cy="685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Caracas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629400" y="6011254"/>
            <a:ext cx="1066800" cy="685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Moscow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924800" y="5992738"/>
            <a:ext cx="1066800" cy="685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  <a:effectLst/>
              </a:rPr>
              <a:t>cultivos de clima frío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24800" y="5043320"/>
            <a:ext cx="1066800" cy="685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December 25, 1991</a:t>
            </a:r>
            <a:endParaRPr lang="en-US" sz="105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flags.net/images/largeflags/VENZ000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9571"/>
            <a:ext cx="1429145" cy="9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ravelfreehi.com/wp-content/uploads/2011/08/russia-0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69791"/>
            <a:ext cx="1511182" cy="100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46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115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</dc:creator>
  <cp:lastModifiedBy>Karen</cp:lastModifiedBy>
  <cp:revision>4</cp:revision>
  <dcterms:created xsi:type="dcterms:W3CDTF">2011-08-17T01:53:42Z</dcterms:created>
  <dcterms:modified xsi:type="dcterms:W3CDTF">2011-08-17T02:42:03Z</dcterms:modified>
</cp:coreProperties>
</file>