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3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F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1A397-AE42-40D8-8C62-0199C2730CA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EAD45-47B1-41A7-A43C-EA2BF2BCE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anfrancisco-weddingphotographers.com/wp-content/uploads/2011/07/bahamas-wed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571750" cy="2057400"/>
          </a:xfrm>
          <a:prstGeom prst="rect">
            <a:avLst/>
          </a:prstGeom>
          <a:noFill/>
        </p:spPr>
      </p:pic>
      <p:pic>
        <p:nvPicPr>
          <p:cNvPr id="11268" name="Picture 4" descr="http://softsupplier.com/wp-content/uploads/2010/09/woman-singing-microphone-vintage-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91000"/>
            <a:ext cx="2971800" cy="2369312"/>
          </a:xfrm>
          <a:prstGeom prst="rect">
            <a:avLst/>
          </a:prstGeom>
          <a:noFill/>
        </p:spPr>
      </p:pic>
      <p:pic>
        <p:nvPicPr>
          <p:cNvPr id="11270" name="Picture 6" descr="http://www.cksinfo.com/clipart/sports/soccer/soccer-ball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5029200"/>
            <a:ext cx="1655574" cy="1666875"/>
          </a:xfrm>
          <a:prstGeom prst="rect">
            <a:avLst/>
          </a:prstGeom>
          <a:noFill/>
        </p:spPr>
      </p:pic>
      <p:pic>
        <p:nvPicPr>
          <p:cNvPr id="11272" name="Picture 8" descr="http://thmsdrama.files.wordpress.com/2011/01/character-act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28600"/>
            <a:ext cx="2286000" cy="1295400"/>
          </a:xfrm>
          <a:prstGeom prst="rect">
            <a:avLst/>
          </a:prstGeom>
          <a:noFill/>
        </p:spPr>
      </p:pic>
      <p:pic>
        <p:nvPicPr>
          <p:cNvPr id="11274" name="Picture 10" descr="http://thewildlifesanctuary.com/images/main/hillsid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7525" y="3810000"/>
            <a:ext cx="2276475" cy="2628900"/>
          </a:xfrm>
          <a:prstGeom prst="rect">
            <a:avLst/>
          </a:prstGeom>
          <a:noFill/>
        </p:spPr>
      </p:pic>
      <p:pic>
        <p:nvPicPr>
          <p:cNvPr id="11276" name="Picture 12" descr="http://apotential.files.wordpress.com/2010/12/study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04800"/>
            <a:ext cx="2518833" cy="1889125"/>
          </a:xfrm>
          <a:prstGeom prst="rect">
            <a:avLst/>
          </a:prstGeom>
          <a:noFill/>
        </p:spPr>
      </p:pic>
      <p:pic>
        <p:nvPicPr>
          <p:cNvPr id="11278" name="Picture 14" descr="http://www.springhill.esc7.net/images/hs/fc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2514600"/>
            <a:ext cx="1444605" cy="1371600"/>
          </a:xfrm>
          <a:prstGeom prst="rect">
            <a:avLst/>
          </a:prstGeom>
          <a:noFill/>
        </p:spPr>
      </p:pic>
      <p:pic>
        <p:nvPicPr>
          <p:cNvPr id="11280" name="Picture 16" descr="http://frcnen.org/FamilyStudi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2600" y="3352800"/>
            <a:ext cx="1125429" cy="1692275"/>
          </a:xfrm>
          <a:prstGeom prst="rect">
            <a:avLst/>
          </a:prstGeom>
          <a:noFill/>
        </p:spPr>
      </p:pic>
      <p:pic>
        <p:nvPicPr>
          <p:cNvPr id="11282" name="Picture 18" descr="http://supermumlover.files.wordpress.com/2011/07/friend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3124200"/>
            <a:ext cx="2222500" cy="1773271"/>
          </a:xfrm>
          <a:prstGeom prst="rect">
            <a:avLst/>
          </a:prstGeom>
          <a:noFill/>
        </p:spPr>
      </p:pic>
      <p:pic>
        <p:nvPicPr>
          <p:cNvPr id="11284" name="Picture 20" descr="http://blog.80millionmoviesfree.com/wp-content/uploads/2009/04/17agai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91400" y="1752600"/>
            <a:ext cx="1339926" cy="198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6096000" cy="99377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</a:rPr>
              <a:t>Lola Davis</a:t>
            </a:r>
            <a:endParaRPr lang="en-US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Lola Davis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Lola Davis</dc:title>
  <dc:creator>Administrator</dc:creator>
  <cp:lastModifiedBy>Administrator</cp:lastModifiedBy>
  <cp:revision>2</cp:revision>
  <dcterms:created xsi:type="dcterms:W3CDTF">2011-08-24T15:10:47Z</dcterms:created>
  <dcterms:modified xsi:type="dcterms:W3CDTF">2011-08-29T14:44:12Z</dcterms:modified>
</cp:coreProperties>
</file>