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7F6F2-6215-408C-9218-FA7C1163FD57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18A17-A14F-473F-AD71-F15B08C8A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i.infoplease.com/images/mgeorgiast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2870" y="0"/>
            <a:ext cx="3181130" cy="3347880"/>
          </a:xfrm>
          <a:prstGeom prst="rect">
            <a:avLst/>
          </a:prstGeom>
          <a:noFill/>
        </p:spPr>
      </p:pic>
      <p:pic>
        <p:nvPicPr>
          <p:cNvPr id="4" name="Picture 2" descr="http://www.coloring-pages.ws/albums/number_sesame/normal_16_tel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76800" cy="3877260"/>
          </a:xfrm>
          <a:prstGeom prst="rect">
            <a:avLst/>
          </a:prstGeom>
          <a:noFill/>
        </p:spPr>
      </p:pic>
      <p:pic>
        <p:nvPicPr>
          <p:cNvPr id="5" name="Picture 4" descr="http://www.allgraphics123.com/ag/01/7894/78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572000"/>
            <a:ext cx="2733675" cy="1733550"/>
          </a:xfrm>
          <a:prstGeom prst="rect">
            <a:avLst/>
          </a:prstGeom>
          <a:noFill/>
        </p:spPr>
      </p:pic>
      <p:pic>
        <p:nvPicPr>
          <p:cNvPr id="1026" name="Picture 2" descr="https://sis.cherokee.k12.ga.us/aspen/photos/x2sis/photo0/PHO000000GCFSK-11100000011111.jpg?131472216736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76262" y="4087653"/>
            <a:ext cx="2078649" cy="2702243"/>
          </a:xfrm>
          <a:prstGeom prst="rect">
            <a:avLst/>
          </a:prstGeom>
          <a:noFill/>
        </p:spPr>
      </p:pic>
      <p:pic>
        <p:nvPicPr>
          <p:cNvPr id="1029" name="Picture 5" descr="http://www.freewebs.com/peacemakers63231997/photos/Soccer/Soccer_ball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5779" y="2620402"/>
            <a:ext cx="1424025" cy="1467251"/>
          </a:xfrm>
          <a:prstGeom prst="rect">
            <a:avLst/>
          </a:prstGeom>
          <a:noFill/>
        </p:spPr>
      </p:pic>
      <p:pic>
        <p:nvPicPr>
          <p:cNvPr id="6" name="Picture 5" descr="http://www.drawingcoach.com/image-files/htd_cartoon_dogs_st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604" y="4595971"/>
            <a:ext cx="2285339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ultiply 6"/>
          <p:cNvSpPr/>
          <p:nvPr/>
        </p:nvSpPr>
        <p:spPr>
          <a:xfrm>
            <a:off x="7041831" y="4876800"/>
            <a:ext cx="457201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450055" y="464373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31" name="Picture 7" descr="http://lindajungara.blogg.se/images/2010/11954410851373638183gerald_g_cartoon_cat_sitting-svg-hi_1176759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09" y="3048000"/>
            <a:ext cx="1461251" cy="165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Multiply 9"/>
          <p:cNvSpPr/>
          <p:nvPr/>
        </p:nvSpPr>
        <p:spPr>
          <a:xfrm>
            <a:off x="7968343" y="3276600"/>
            <a:ext cx="457200" cy="4699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14800" y="2925147"/>
                <a:ext cx="2201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3CB8C35-8490-4B4B-BF6E-DA4EDCF76DB5}" type="mathplaceholder">
                        <a:rPr lang="en-US" i="1" smtClean="0">
                          <a:latin typeface="Cambria Math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25147"/>
                <a:ext cx="220124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8290280" y="302546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Isaac Walker (IW10013)</cp:lastModifiedBy>
  <cp:revision>11</cp:revision>
  <dcterms:created xsi:type="dcterms:W3CDTF">2011-08-24T15:31:49Z</dcterms:created>
  <dcterms:modified xsi:type="dcterms:W3CDTF">2011-09-06T11:17:42Z</dcterms:modified>
</cp:coreProperties>
</file>