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E8DFC-CD20-44B1-A6F0-B74DE19A8227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2D731-1229-4F28-AB52-3A945AA11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2D731-1229-4F28-AB52-3A945AA118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46892-A446-41D1-AE2E-DBAF199FDB5C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02589-804D-4648-B0D2-291C867E1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4373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75534"/>
                <a:gridCol w="2542465"/>
                <a:gridCol w="2201333"/>
                <a:gridCol w="2624668"/>
              </a:tblGrid>
              <a:tr h="457200">
                <a:tc>
                  <a:txBody>
                    <a:bodyPr/>
                    <a:lstStyle/>
                    <a:p>
                      <a:pPr algn="ctr"/>
                      <a:endParaRPr lang="es-ES" b="0" cap="none" spc="0" noProof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cap="none" spc="0" noProof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Costa</a:t>
                      </a:r>
                      <a:r>
                        <a:rPr lang="es-ES" sz="1800" cap="none" spc="0" baseline="0" noProof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sz="1800" cap="none" spc="0" baseline="0" noProof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Rica</a:t>
                      </a:r>
                      <a:endParaRPr lang="es-ES" b="0" cap="none" spc="0" noProof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cap="none" spc="0" baseline="0" noProof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Los Dos </a:t>
                      </a:r>
                      <a:endParaRPr lang="es-E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cap="none" spc="0" noProof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Japón</a:t>
                      </a:r>
                    </a:p>
                    <a:p>
                      <a:endParaRPr lang="es-ES" noProof="0" dirty="0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Lengua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</a:t>
                      </a:r>
                      <a:r>
                        <a:rPr lang="es-ES" sz="1600" noProof="0" dirty="0" smtClean="0"/>
                        <a:t>Español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noProof="0" dirty="0" err="1" smtClean="0"/>
                        <a:t>Japanese</a:t>
                      </a:r>
                      <a:endParaRPr lang="es-ES" sz="1600" noProof="0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Tipo de Gobierno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Democracia</a:t>
                      </a:r>
                      <a:r>
                        <a:rPr lang="es-ES" sz="1600" baseline="0" noProof="0" dirty="0" smtClean="0"/>
                        <a:t> republica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</a:t>
                      </a:r>
                      <a:r>
                        <a:rPr lang="es-ES" sz="1600" baseline="0" noProof="0" dirty="0" smtClean="0"/>
                        <a:t> Tienen gobierno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Parlamentaria </a:t>
                      </a:r>
                      <a:r>
                        <a:rPr lang="es-ES" sz="1600" noProof="0" dirty="0" smtClean="0"/>
                        <a:t>con</a:t>
                      </a:r>
                      <a:r>
                        <a:rPr lang="es-ES" sz="1600" baseline="0" noProof="0" dirty="0" smtClean="0"/>
                        <a:t> monarquía constitucional</a:t>
                      </a:r>
                      <a:endParaRPr lang="es-ES" sz="1600" noProof="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s-ES" sz="1600" noProof="0" smtClean="0"/>
                        <a:t>Religion Predominante</a:t>
                      </a:r>
                      <a:endParaRPr lang="es-E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Católica</a:t>
                      </a:r>
                      <a:r>
                        <a:rPr lang="es-ES" sz="1600" baseline="0" noProof="0" dirty="0" smtClean="0"/>
                        <a:t> Roma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 Budismo</a:t>
                      </a:r>
                      <a:r>
                        <a:rPr lang="es-ES" sz="1600" baseline="0" noProof="0" dirty="0" smtClean="0"/>
                        <a:t> </a:t>
                      </a:r>
                      <a:r>
                        <a:rPr lang="es-ES" sz="1600" baseline="0" noProof="0" dirty="0" smtClean="0"/>
                        <a:t>y sintoísmo </a:t>
                      </a:r>
                      <a:endParaRPr lang="es-ES" sz="1600" noProof="0" dirty="0"/>
                    </a:p>
                  </a:txBody>
                  <a:tcPr/>
                </a:tc>
              </a:tr>
              <a:tr h="1363062"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Nombre del Presidente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</a:t>
                      </a:r>
                      <a:r>
                        <a:rPr lang="es-ES" sz="1600" baseline="0" noProof="0" dirty="0" smtClean="0"/>
                        <a:t> Laura Chinchilla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Tienen</a:t>
                      </a:r>
                      <a:r>
                        <a:rPr lang="es-ES" sz="1600" baseline="0" noProof="0" dirty="0" smtClean="0"/>
                        <a:t> jefe de </a:t>
                      </a:r>
                      <a:r>
                        <a:rPr lang="es-ES" sz="1600" baseline="0" noProof="0" dirty="0" smtClean="0"/>
                        <a:t>gobierno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</a:t>
                      </a:r>
                      <a:r>
                        <a:rPr lang="es-ES" sz="1600" noProof="0" dirty="0" err="1" smtClean="0"/>
                        <a:t>Naoto</a:t>
                      </a:r>
                      <a:r>
                        <a:rPr lang="es-ES" sz="1600" baseline="0" noProof="0" dirty="0" smtClean="0"/>
                        <a:t> Kan </a:t>
                      </a:r>
                      <a:endParaRPr lang="es-ES" sz="1600" noProof="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s-ES" sz="1600" noProof="0" smtClean="0"/>
                        <a:t>Moneda</a:t>
                      </a:r>
                      <a:endParaRPr lang="es-E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Colones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Yen  </a:t>
                      </a:r>
                      <a:endParaRPr lang="es-ES" sz="1600" noProof="0" dirty="0"/>
                    </a:p>
                  </a:txBody>
                  <a:tcPr/>
                </a:tc>
              </a:tr>
              <a:tr h="953418"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Música/</a:t>
                      </a:r>
                      <a:r>
                        <a:rPr lang="es-ES" sz="1600" baseline="0" noProof="0" dirty="0" smtClean="0"/>
                        <a:t> Baile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noProof="0" dirty="0" smtClean="0"/>
                        <a:t>Orquesta,</a:t>
                      </a:r>
                      <a:r>
                        <a:rPr lang="es-ES" sz="1600" baseline="0" noProof="0" dirty="0" smtClean="0"/>
                        <a:t> jazz, y Latín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noProof="0" dirty="0" smtClean="0"/>
                        <a:t> Ballet, jazz, y hip hop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Tienen mucho instrumentos</a:t>
                      </a:r>
                      <a:r>
                        <a:rPr lang="es-ES" sz="1600" baseline="0" noProof="0" dirty="0" smtClean="0"/>
                        <a:t>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noProof="0" dirty="0" smtClean="0"/>
                        <a:t>Contemporáneo</a:t>
                      </a:r>
                      <a:r>
                        <a:rPr lang="es-ES" sz="1600" baseline="0" noProof="0" dirty="0" smtClean="0"/>
                        <a:t> clásica, y folk dance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noProof="0" dirty="0" smtClean="0"/>
                        <a:t>Folk </a:t>
                      </a:r>
                      <a:r>
                        <a:rPr lang="es-ES" sz="1600" baseline="0" noProof="0" dirty="0" smtClean="0"/>
                        <a:t>y </a:t>
                      </a:r>
                      <a:r>
                        <a:rPr lang="es-ES" sz="1600" baseline="0" noProof="0" dirty="0" smtClean="0"/>
                        <a:t>tradicional </a:t>
                      </a:r>
                      <a:endParaRPr lang="es-ES" sz="1600" noProof="0" dirty="0"/>
                    </a:p>
                  </a:txBody>
                  <a:tcPr/>
                </a:tc>
              </a:tr>
              <a:tr h="1052539">
                <a:tc>
                  <a:txBody>
                    <a:bodyPr/>
                    <a:lstStyle/>
                    <a:p>
                      <a:r>
                        <a:rPr lang="es-ES" sz="1600" noProof="0" smtClean="0"/>
                        <a:t>Datos de Interes</a:t>
                      </a:r>
                      <a:endParaRPr lang="es-E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Celebra </a:t>
                      </a:r>
                      <a:r>
                        <a:rPr lang="es-ES" sz="1600" baseline="0" noProof="0" dirty="0" smtClean="0"/>
                        <a:t> </a:t>
                      </a:r>
                      <a:r>
                        <a:rPr lang="es-ES" sz="1600" noProof="0" dirty="0" smtClean="0"/>
                        <a:t>Día de San José , Easter,</a:t>
                      </a:r>
                      <a:r>
                        <a:rPr lang="es-ES" sz="1600" baseline="0" noProof="0" dirty="0" smtClean="0"/>
                        <a:t> y Día de los Trabajadores 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600" noProof="0" dirty="0" smtClean="0"/>
                        <a:t>- </a:t>
                      </a:r>
                      <a:r>
                        <a:rPr lang="es-ES" sz="1600" noProof="0" dirty="0" smtClean="0"/>
                        <a:t>Celebran</a:t>
                      </a:r>
                      <a:br>
                        <a:rPr lang="es-ES" sz="1600" noProof="0" dirty="0" smtClean="0"/>
                      </a:br>
                      <a:r>
                        <a:rPr lang="es-ES" sz="1600" noProof="0" dirty="0" smtClean="0"/>
                        <a:t> </a:t>
                      </a:r>
                      <a:r>
                        <a:rPr lang="es-ES" sz="1600" noProof="0" dirty="0" smtClean="0"/>
                        <a:t>New </a:t>
                      </a:r>
                      <a:r>
                        <a:rPr lang="es-ES" sz="1600" noProof="0" dirty="0" err="1" smtClean="0"/>
                        <a:t>Years</a:t>
                      </a:r>
                      <a:endParaRPr lang="es-E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noProof="0" dirty="0" smtClean="0"/>
                        <a:t>- Celebra </a:t>
                      </a:r>
                      <a:r>
                        <a:rPr lang="es-ES" sz="1600" baseline="0" noProof="0" dirty="0" smtClean="0"/>
                        <a:t> Emperadores cumpleaños </a:t>
                      </a:r>
                      <a:r>
                        <a:rPr lang="es-ES" sz="1600" noProof="0" dirty="0" smtClean="0"/>
                        <a:t>,  respeto por los ancianos día </a:t>
                      </a:r>
                      <a:endParaRPr lang="es-ES" sz="1600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wwp.greenwichmeantime.com/images/time/america/costa-r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8492" y="533400"/>
            <a:ext cx="1508666" cy="1183835"/>
          </a:xfrm>
          <a:prstGeom prst="rect">
            <a:avLst/>
          </a:prstGeom>
          <a:noFill/>
        </p:spPr>
      </p:pic>
      <p:pic>
        <p:nvPicPr>
          <p:cNvPr id="2052" name="Picture 4" descr="http://www.wordtravels.com/images/map/Japan_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5804" y="381000"/>
            <a:ext cx="1298196" cy="1387289"/>
          </a:xfrm>
          <a:prstGeom prst="rect">
            <a:avLst/>
          </a:prstGeom>
          <a:noFill/>
        </p:spPr>
      </p:pic>
      <p:pic>
        <p:nvPicPr>
          <p:cNvPr id="2054" name="Picture 6" descr="http://www.elporvenir.com.mx/upload/foto/26/7/4/Laura%20Chinchil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276600"/>
            <a:ext cx="1143000" cy="1487608"/>
          </a:xfrm>
          <a:prstGeom prst="rect">
            <a:avLst/>
          </a:prstGeom>
          <a:noFill/>
        </p:spPr>
      </p:pic>
      <p:pic>
        <p:nvPicPr>
          <p:cNvPr id="2056" name="Picture 8" descr="http://www.csmonitor.com/var/ezflow_site/storage/images/media/images/0604-onewguy-japan-politics-naoto-kan/8067888-1-eng-US/0604-ONEWGUY-Japan-Politics-Naoto-Kan_full_6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0900" y="3352800"/>
            <a:ext cx="1943100" cy="1295400"/>
          </a:xfrm>
          <a:prstGeom prst="rect">
            <a:avLst/>
          </a:prstGeom>
          <a:noFill/>
        </p:spPr>
      </p:pic>
      <p:pic>
        <p:nvPicPr>
          <p:cNvPr id="2058" name="Picture 10" descr="http://cdn.babble.com/famecrawler/files/2010/12/large_HappyNewYear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5334000"/>
            <a:ext cx="1120072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111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nancy</cp:lastModifiedBy>
  <cp:revision>9</cp:revision>
  <dcterms:created xsi:type="dcterms:W3CDTF">2011-08-15T14:59:25Z</dcterms:created>
  <dcterms:modified xsi:type="dcterms:W3CDTF">2011-08-16T20:58:05Z</dcterms:modified>
</cp:coreProperties>
</file>