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74CB1-7CCF-4B47-A3A1-1C428724713B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FF33D-A16F-4B51-A834-F0108A3D3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74CB1-7CCF-4B47-A3A1-1C428724713B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FF33D-A16F-4B51-A834-F0108A3D3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74CB1-7CCF-4B47-A3A1-1C428724713B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FF33D-A16F-4B51-A834-F0108A3D3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74CB1-7CCF-4B47-A3A1-1C428724713B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FF33D-A16F-4B51-A834-F0108A3D3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74CB1-7CCF-4B47-A3A1-1C428724713B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FF33D-A16F-4B51-A834-F0108A3D3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74CB1-7CCF-4B47-A3A1-1C428724713B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FF33D-A16F-4B51-A834-F0108A3D3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74CB1-7CCF-4B47-A3A1-1C428724713B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FF33D-A16F-4B51-A834-F0108A3D3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74CB1-7CCF-4B47-A3A1-1C428724713B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FF33D-A16F-4B51-A834-F0108A3D3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74CB1-7CCF-4B47-A3A1-1C428724713B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FF33D-A16F-4B51-A834-F0108A3D3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74CB1-7CCF-4B47-A3A1-1C428724713B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FF33D-A16F-4B51-A834-F0108A3D3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74CB1-7CCF-4B47-A3A1-1C428724713B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FF33D-A16F-4B51-A834-F0108A3D3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74CB1-7CCF-4B47-A3A1-1C428724713B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FF33D-A16F-4B51-A834-F0108A3D354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1.pictures.zimbio.com/bg/Ryan+s+full+body+scan+FaCcMyVK8vg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3771900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533400" y="5029200"/>
            <a:ext cx="3794125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RYAN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GOSLING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5" descr="http://img2.timeinc.net/people/i/2010/galleries/tony/ryan-reynolds-29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457200"/>
            <a:ext cx="2762250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334000" y="5029200"/>
            <a:ext cx="3292475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RYAN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REYNOLDS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fashionistas">
            <a:hlinkClick r:id="" action="ppaction://media"/>
          </p:cNvPr>
          <p:cNvPicPr>
            <a:picLocks noRot="1" noChangeAspect="1"/>
          </p:cNvPicPr>
          <p:nvPr>
            <a:wavAudioFile r:embed="rId1" name="fashionistas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</Words>
  <Application>Microsoft Office PowerPoint</Application>
  <PresentationFormat>On-screen Show (4:3)</PresentationFormat>
  <Paragraphs>4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1</cp:revision>
  <dcterms:created xsi:type="dcterms:W3CDTF">2011-12-05T16:28:35Z</dcterms:created>
  <dcterms:modified xsi:type="dcterms:W3CDTF">2011-12-05T16:34:20Z</dcterms:modified>
</cp:coreProperties>
</file>