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audio1.wav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274CB1-7CCF-4B47-A3A1-1C428724713B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EFF33D-A16F-4B51-A834-F0108A3D354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audio" Target="../media/audio1.wav"/><Relationship Id="rId5" Type="http://schemas.openxmlformats.org/officeDocument/2006/relationships/image" Target="../media/image3.png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http://www1.pictures.zimbio.com/bg/Ryan+s+full+body+scan+FaCcMyVK8vgl.jpg"/>
          <p:cNvPicPr/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457200" y="381000"/>
            <a:ext cx="3771900" cy="5657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26" name="Text Box 2"/>
          <p:cNvSpPr txBox="1">
            <a:spLocks noChangeArrowheads="1"/>
          </p:cNvSpPr>
          <p:nvPr/>
        </p:nvSpPr>
        <p:spPr bwMode="auto">
          <a:xfrm>
            <a:off x="533400" y="5029200"/>
            <a:ext cx="3794125" cy="1282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1" i="0" u="none" strike="noStrike" cap="none" normalizeH="0" baseline="0" dirty="0" smtClean="0">
                <a:ln>
                  <a:noFill/>
                </a:ln>
                <a:solidFill>
                  <a:srgbClr val="FFFFFF"/>
                </a:solidFill>
                <a:effectLst/>
                <a:latin typeface="Calibri" pitchFamily="34" charset="0"/>
              </a:rPr>
              <a:t>RYAN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1" i="0" u="none" strike="noStrike" cap="none" normalizeH="0" baseline="0" dirty="0" smtClean="0">
                <a:ln>
                  <a:noFill/>
                </a:ln>
                <a:solidFill>
                  <a:srgbClr val="FFFFFF"/>
                </a:solidFill>
                <a:effectLst/>
                <a:latin typeface="Calibri" pitchFamily="34" charset="0"/>
              </a:rPr>
              <a:t>GOSLING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pic>
        <p:nvPicPr>
          <p:cNvPr id="6" name="Picture 5" descr="http://img2.timeinc.net/people/i/2010/galleries/tony/ryan-reynolds-290.jpg"/>
          <p:cNvPicPr/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5334000" y="457200"/>
            <a:ext cx="2762250" cy="5524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27" name="Text Box 3"/>
          <p:cNvSpPr txBox="1">
            <a:spLocks noChangeArrowheads="1"/>
          </p:cNvSpPr>
          <p:nvPr/>
        </p:nvSpPr>
        <p:spPr bwMode="auto">
          <a:xfrm>
            <a:off x="5334000" y="5029200"/>
            <a:ext cx="3292475" cy="958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1" i="0" u="none" strike="noStrike" cap="none" normalizeH="0" baseline="0" smtClean="0">
                <a:ln>
                  <a:noFill/>
                </a:ln>
                <a:solidFill>
                  <a:srgbClr val="FFFFFF"/>
                </a:solidFill>
                <a:effectLst/>
                <a:latin typeface="Calibri" pitchFamily="34" charset="0"/>
              </a:rPr>
              <a:t>RYAN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1" i="0" u="none" strike="noStrike" cap="none" normalizeH="0" baseline="0" smtClean="0">
                <a:ln>
                  <a:noFill/>
                </a:ln>
                <a:solidFill>
                  <a:srgbClr val="FFFFFF"/>
                </a:solidFill>
                <a:effectLst/>
                <a:latin typeface="Calibri" pitchFamily="34" charset="0"/>
              </a:rPr>
              <a:t>REYNOLDS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pic>
        <p:nvPicPr>
          <p:cNvPr id="8" name="fashionistas">
            <a:hlinkClick r:id="" action="ppaction://media"/>
          </p:cNvPr>
          <p:cNvPicPr>
            <a:picLocks noRot="1" noChangeAspect="1"/>
          </p:cNvPicPr>
          <p:nvPr>
            <a:wavAudioFile r:embed="rId1" name="fashionistas"/>
          </p:nvPr>
        </p:nvPicPr>
        <p:blipFill>
          <a:blip r:embed="rId5" cstate="print"/>
          <a:stretch>
            <a:fillRect/>
          </a:stretch>
        </p:blipFill>
        <p:spPr>
          <a:xfrm>
            <a:off x="4419600" y="32766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24000" fill="hold"/>
                                        <p:tgtEl>
                                          <p:spTgt spid="8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"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8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4</Words>
  <Application>Microsoft Office PowerPoint</Application>
  <PresentationFormat>On-screen Show (4:3)</PresentationFormat>
  <Paragraphs>4</Paragraphs>
  <Slides>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Administrator</dc:creator>
  <cp:lastModifiedBy>Administrator</cp:lastModifiedBy>
  <cp:revision>1</cp:revision>
  <dcterms:created xsi:type="dcterms:W3CDTF">2011-12-05T16:28:35Z</dcterms:created>
  <dcterms:modified xsi:type="dcterms:W3CDTF">2011-12-05T16:34:20Z</dcterms:modified>
</cp:coreProperties>
</file>

<file path=docProps/thumbnail.jpeg>
</file>