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B0758-3B27-4609-9F2A-156B33B6C3BE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353BC-3686-4B0F-AFB7-EE02696030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B0758-3B27-4609-9F2A-156B33B6C3BE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353BC-3686-4B0F-AFB7-EE02696030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B0758-3B27-4609-9F2A-156B33B6C3BE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353BC-3686-4B0F-AFB7-EE02696030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B0758-3B27-4609-9F2A-156B33B6C3BE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353BC-3686-4B0F-AFB7-EE02696030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B0758-3B27-4609-9F2A-156B33B6C3BE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353BC-3686-4B0F-AFB7-EE02696030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B0758-3B27-4609-9F2A-156B33B6C3BE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353BC-3686-4B0F-AFB7-EE02696030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B0758-3B27-4609-9F2A-156B33B6C3BE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353BC-3686-4B0F-AFB7-EE02696030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B0758-3B27-4609-9F2A-156B33B6C3BE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353BC-3686-4B0F-AFB7-EE02696030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B0758-3B27-4609-9F2A-156B33B6C3BE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353BC-3686-4B0F-AFB7-EE02696030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B0758-3B27-4609-9F2A-156B33B6C3BE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353BC-3686-4B0F-AFB7-EE02696030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B0758-3B27-4609-9F2A-156B33B6C3BE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353BC-3686-4B0F-AFB7-EE02696030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DB0758-3B27-4609-9F2A-156B33B6C3BE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9353BC-3686-4B0F-AFB7-EE026960303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blog.suitcart.com/wp-content/gallery/men-suits-gallery/ZE00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457200"/>
            <a:ext cx="4057650" cy="5819775"/>
          </a:xfrm>
          <a:prstGeom prst="rect">
            <a:avLst/>
          </a:prstGeom>
          <a:noFill/>
        </p:spPr>
      </p:pic>
      <p:pic>
        <p:nvPicPr>
          <p:cNvPr id="1028" name="Picture 4" descr="http://www.catwalkqueen.tv/hilary%20banks%20fresh%20prince%20bel%20air%20bow%20tie.jpg"/>
          <p:cNvPicPr>
            <a:picLocks noChangeAspect="1" noChangeArrowheads="1"/>
          </p:cNvPicPr>
          <p:nvPr/>
        </p:nvPicPr>
        <p:blipFill>
          <a:blip r:embed="rId4" cstate="print"/>
          <a:srcRect l="41359" r="23706"/>
          <a:stretch>
            <a:fillRect/>
          </a:stretch>
        </p:blipFill>
        <p:spPr bwMode="auto">
          <a:xfrm>
            <a:off x="5410200" y="228600"/>
            <a:ext cx="2586414" cy="6419850"/>
          </a:xfrm>
          <a:prstGeom prst="rect">
            <a:avLst/>
          </a:prstGeom>
          <a:noFill/>
        </p:spPr>
      </p:pic>
      <p:pic>
        <p:nvPicPr>
          <p:cNvPr id="1030" name="Picture 6" descr="C:\Documents and Settings\SF10096\Local Settings\Temporary Internet Files\Content.IE5\WFCIMW4A\MC900431586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00200" y="3200400"/>
            <a:ext cx="380886" cy="380886"/>
          </a:xfrm>
          <a:prstGeom prst="rect">
            <a:avLst/>
          </a:prstGeom>
          <a:noFill/>
        </p:spPr>
      </p:pic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6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80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0</Words>
  <Application>Microsoft Office PowerPoint</Application>
  <PresentationFormat>On-screen Show (4:3)</PresentationFormat>
  <Paragraphs>0</Paragraphs>
  <Slides>1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ccsd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Administrator</dc:creator>
  <cp:lastModifiedBy>Administrator</cp:lastModifiedBy>
  <cp:revision>2</cp:revision>
  <dcterms:created xsi:type="dcterms:W3CDTF">2011-12-02T15:33:12Z</dcterms:created>
  <dcterms:modified xsi:type="dcterms:W3CDTF">2011-12-05T16:33:38Z</dcterms:modified>
</cp:coreProperties>
</file>