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85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8E6CACF9-0336-4616-AC8B-B840F2F96A31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D786171A-163F-44F0-B80C-282333E0A8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CACF9-0336-4616-AC8B-B840F2F96A31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6171A-163F-44F0-B80C-282333E0A8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CACF9-0336-4616-AC8B-B840F2F96A31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6171A-163F-44F0-B80C-282333E0A8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8E6CACF9-0336-4616-AC8B-B840F2F96A31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6171A-163F-44F0-B80C-282333E0A8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8E6CACF9-0336-4616-AC8B-B840F2F96A31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D786171A-163F-44F0-B80C-282333E0A8B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8E6CACF9-0336-4616-AC8B-B840F2F96A31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786171A-163F-44F0-B80C-282333E0A8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8E6CACF9-0336-4616-AC8B-B840F2F96A31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D786171A-163F-44F0-B80C-282333E0A8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CACF9-0336-4616-AC8B-B840F2F96A31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6171A-163F-44F0-B80C-282333E0A8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8E6CACF9-0336-4616-AC8B-B840F2F96A31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786171A-163F-44F0-B80C-282333E0A8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8E6CACF9-0336-4616-AC8B-B840F2F96A31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D786171A-163F-44F0-B80C-282333E0A8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8E6CACF9-0336-4616-AC8B-B840F2F96A31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D786171A-163F-44F0-B80C-282333E0A8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8E6CACF9-0336-4616-AC8B-B840F2F96A31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D786171A-163F-44F0-B80C-282333E0A8B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0" name="Picture 6" descr="http://www.livincool.com/wp-content/uploads/2010/09/London-Fashion-Week-SS11-Paul-Smith-show-photos-by-Emanuele-DAngelo-24.jpg"/>
          <p:cNvPicPr>
            <a:picLocks noChangeAspect="1" noChangeArrowheads="1"/>
          </p:cNvPicPr>
          <p:nvPr/>
        </p:nvPicPr>
        <p:blipFill>
          <a:blip r:embed="rId4" cstate="print"/>
          <a:srcRect l="5000" r="22500"/>
          <a:stretch>
            <a:fillRect/>
          </a:stretch>
        </p:blipFill>
        <p:spPr bwMode="auto">
          <a:xfrm>
            <a:off x="533400" y="228600"/>
            <a:ext cx="3657600" cy="6400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72" name="Picture 8" descr="http://frillr.com/PaulSmithFall2009RunwayPictures/images/Paul%20Smith%20Fall%20Winter%202009%202010%20Mens%20Runway%20Pictures%20(294)_jpg.jpg"/>
          <p:cNvPicPr>
            <a:picLocks noChangeAspect="1" noChangeArrowheads="1"/>
          </p:cNvPicPr>
          <p:nvPr/>
        </p:nvPicPr>
        <p:blipFill>
          <a:blip r:embed="rId5" cstate="print"/>
          <a:srcRect l="15000" r="12500"/>
          <a:stretch>
            <a:fillRect/>
          </a:stretch>
        </p:blipFill>
        <p:spPr bwMode="auto">
          <a:xfrm>
            <a:off x="4572000" y="228600"/>
            <a:ext cx="3657601" cy="6477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704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52</TotalTime>
  <Words>0</Words>
  <Application>Microsoft Office PowerPoint</Application>
  <PresentationFormat>On-screen Show (4:3)</PresentationFormat>
  <Paragraphs>0</Paragraphs>
  <Slides>1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Verve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Zen Garden- Main</dc:creator>
  <cp:lastModifiedBy>Alina Wendt (AW10292)</cp:lastModifiedBy>
  <cp:revision>5</cp:revision>
  <dcterms:created xsi:type="dcterms:W3CDTF">2011-11-29T22:15:24Z</dcterms:created>
  <dcterms:modified xsi:type="dcterms:W3CDTF">2011-12-05T18:16:09Z</dcterms:modified>
</cp:coreProperties>
</file>