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37" autoAdjust="0"/>
    <p:restoredTop sz="94660"/>
  </p:normalViewPr>
  <p:slideViewPr>
    <p:cSldViewPr>
      <p:cViewPr varScale="1">
        <p:scale>
          <a:sx n="79" d="100"/>
          <a:sy n="79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1362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3713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964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3160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625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07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240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059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4486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5903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720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501E1-78DD-4953-9AF6-6FA60E2E1E6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043A-4CD8-4137-858D-270C08656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1493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http://i315.photobucket.com/albums/ll446/knighttcat/105600_ou_d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45" t="-139" r="50311" b="139"/>
          <a:stretch/>
        </p:blipFill>
        <p:spPr bwMode="auto">
          <a:xfrm>
            <a:off x="5715000" y="235169"/>
            <a:ext cx="2136655" cy="61062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i315.photobucket.com/albums/ll446/knighttcat/105861_ou_d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777"/>
          <a:stretch/>
        </p:blipFill>
        <p:spPr bwMode="auto">
          <a:xfrm>
            <a:off x="1600200" y="228600"/>
            <a:ext cx="2237261" cy="6119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cript">
            <a:hlinkClick r:id="" action="ppaction://media"/>
          </p:cNvPr>
          <p:cNvPicPr>
            <a:picLocks noRot="1" noChangeAspect="1"/>
          </p:cNvPicPr>
          <p:nvPr>
            <a:wavAudioFile r:embed="rId1" name="Script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038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Ciera Wood (CW10301)</dc:creator>
  <cp:lastModifiedBy>Administrator</cp:lastModifiedBy>
  <cp:revision>4</cp:revision>
  <dcterms:created xsi:type="dcterms:W3CDTF">2011-12-01T16:48:38Z</dcterms:created>
  <dcterms:modified xsi:type="dcterms:W3CDTF">2011-12-05T18:28:35Z</dcterms:modified>
</cp:coreProperties>
</file>