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CEA6061-5E28-4B6C-8EBF-BE3F004677CC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BE85FEE-09D7-4681-98C8-652E559F3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ehs5\stuhome$\MD10185\My%20Documents\narration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Verdana"/>
              </a:rPr>
              <a:t>¡</a:t>
            </a:r>
            <a:r>
              <a:rPr lang="en-US" sz="9600" dirty="0" err="1" smtClean="0"/>
              <a:t>Moda</a:t>
            </a:r>
            <a:r>
              <a:rPr lang="en-US" sz="9600" dirty="0" smtClean="0"/>
              <a:t>!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Sarita</a:t>
            </a:r>
            <a:r>
              <a:rPr lang="en-US" smtClean="0"/>
              <a:t>, </a:t>
            </a:r>
            <a:r>
              <a:rPr lang="en-US" smtClean="0"/>
              <a:t> Alejandra</a:t>
            </a:r>
            <a:r>
              <a:rPr lang="en-US" dirty="0" smtClean="0"/>
              <a:t>, y Bianca</a:t>
            </a:r>
            <a:endParaRPr lang="en-US" dirty="0"/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oomImage" descr="http://www.littlemissmatched.com/core/media/media.nl?id=34003&amp;c=605801&amp;h=83be12e35b6b5ba8411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"/>
            <a:ext cx="64996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narrat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2964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orvedacosta.com/wp-content/uploads/2010/09/men-suits-2010-768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972050" cy="662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1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http://fashionmodel.mtx5.com/wp-content/gallery/project-runway-kenley/project-runway-finale-ken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3785"/>
            <a:ext cx="4297680" cy="6611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8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</TotalTime>
  <Words>9</Words>
  <Application>Microsoft Office PowerPoint</Application>
  <PresentationFormat>On-screen Show (4:3)</PresentationFormat>
  <Paragraphs>2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¡Moda!</vt:lpstr>
      <vt:lpstr>Slide 2</vt:lpstr>
      <vt:lpstr>Slide 3</vt:lpstr>
      <vt:lpstr>Slide 4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11</cp:revision>
  <dcterms:created xsi:type="dcterms:W3CDTF">2011-12-05T13:54:41Z</dcterms:created>
  <dcterms:modified xsi:type="dcterms:W3CDTF">2011-12-08T14:52:08Z</dcterms:modified>
</cp:coreProperties>
</file>