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B07B-7364-4AC0-BD8C-C157160C703C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A742-BC4F-4B16-81B1-A1582EA22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B07B-7364-4AC0-BD8C-C157160C703C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A742-BC4F-4B16-81B1-A1582EA22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B07B-7364-4AC0-BD8C-C157160C703C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A742-BC4F-4B16-81B1-A1582EA22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B07B-7364-4AC0-BD8C-C157160C703C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A742-BC4F-4B16-81B1-A1582EA22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B07B-7364-4AC0-BD8C-C157160C703C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A742-BC4F-4B16-81B1-A1582EA22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B07B-7364-4AC0-BD8C-C157160C703C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A742-BC4F-4B16-81B1-A1582EA22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B07B-7364-4AC0-BD8C-C157160C703C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A742-BC4F-4B16-81B1-A1582EA22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B07B-7364-4AC0-BD8C-C157160C703C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A742-BC4F-4B16-81B1-A1582EA22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B07B-7364-4AC0-BD8C-C157160C703C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A742-BC4F-4B16-81B1-A1582EA22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B07B-7364-4AC0-BD8C-C157160C703C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A742-BC4F-4B16-81B1-A1582EA22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B07B-7364-4AC0-BD8C-C157160C703C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A742-BC4F-4B16-81B1-A1582EA22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0B07B-7364-4AC0-BD8C-C157160C703C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DA742-BC4F-4B16-81B1-A1582EA22D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viactrack.com/uploads/Track___Fie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98498">
            <a:off x="185426" y="158235"/>
            <a:ext cx="2911872" cy="3352800"/>
          </a:xfrm>
          <a:prstGeom prst="rect">
            <a:avLst/>
          </a:prstGeom>
          <a:noFill/>
        </p:spPr>
      </p:pic>
      <p:pic>
        <p:nvPicPr>
          <p:cNvPr id="1028" name="Picture 4" descr="http://upload.wikimedia.org/wikipedia/commons/1/19/001202-N-2383B-520_Navy_Football_Ga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8002">
            <a:off x="5150093" y="598655"/>
            <a:ext cx="3683032" cy="2383448"/>
          </a:xfrm>
          <a:prstGeom prst="rect">
            <a:avLst/>
          </a:prstGeom>
          <a:noFill/>
        </p:spPr>
      </p:pic>
      <p:pic>
        <p:nvPicPr>
          <p:cNvPr id="1030" name="Picture 6" descr="http://www.hubspot.com/Portals/53/images/facebook-ico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419600"/>
            <a:ext cx="2438400" cy="2438400"/>
          </a:xfrm>
          <a:prstGeom prst="rect">
            <a:avLst/>
          </a:prstGeom>
          <a:noFill/>
        </p:spPr>
      </p:pic>
      <p:pic>
        <p:nvPicPr>
          <p:cNvPr id="1032" name="Picture 8" descr="http://whynotdownload.com/wp-content/uploads/2010/04/Essentials-of-Anatomy-and-Physiolog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3505200"/>
            <a:ext cx="2413940" cy="3009900"/>
          </a:xfrm>
          <a:prstGeom prst="rect">
            <a:avLst/>
          </a:prstGeom>
          <a:noFill/>
        </p:spPr>
      </p:pic>
      <p:pic>
        <p:nvPicPr>
          <p:cNvPr id="1034" name="Picture 10" descr="http://www.glogster.com/media/12/38/13/74/381374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95600" y="762000"/>
            <a:ext cx="2514600" cy="3398108"/>
          </a:xfrm>
          <a:prstGeom prst="rect">
            <a:avLst/>
          </a:prstGeom>
          <a:noFill/>
        </p:spPr>
      </p:pic>
      <p:pic>
        <p:nvPicPr>
          <p:cNvPr id="1036" name="Picture 12" descr="http://ct.iscute.com/graphics/set18/Aquarius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95600" y="4343400"/>
            <a:ext cx="3384248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1</cp:revision>
  <dcterms:created xsi:type="dcterms:W3CDTF">2011-08-24T13:24:35Z</dcterms:created>
  <dcterms:modified xsi:type="dcterms:W3CDTF">2011-08-24T13:31:57Z</dcterms:modified>
</cp:coreProperties>
</file>