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9C17-928E-469D-A74B-EA25813E09BB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58F9-3688-4068-B276-BCFF93C60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10438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9C17-928E-469D-A74B-EA25813E09BB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58F9-3688-4068-B276-BCFF93C60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50277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9C17-928E-469D-A74B-EA25813E09BB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58F9-3688-4068-B276-BCFF93C60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2788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9C17-928E-469D-A74B-EA25813E09BB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58F9-3688-4068-B276-BCFF93C60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64066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9C17-928E-469D-A74B-EA25813E09BB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58F9-3688-4068-B276-BCFF93C60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91763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9C17-928E-469D-A74B-EA25813E09BB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58F9-3688-4068-B276-BCFF93C60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07312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9C17-928E-469D-A74B-EA25813E09BB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58F9-3688-4068-B276-BCFF93C60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34982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9C17-928E-469D-A74B-EA25813E09BB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58F9-3688-4068-B276-BCFF93C60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09231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9C17-928E-469D-A74B-EA25813E09BB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58F9-3688-4068-B276-BCFF93C60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4611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9C17-928E-469D-A74B-EA25813E09BB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58F9-3688-4068-B276-BCFF93C60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53173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9C17-928E-469D-A74B-EA25813E09BB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58F9-3688-4068-B276-BCFF93C60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57568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19C17-928E-469D-A74B-EA25813E09BB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58F9-3688-4068-B276-BCFF93C60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8964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lt.coxnewsweb.com/cnishared/tools/shared/mediahub/07/43/44/slideshow_1444377_model44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0"/>
            <a:ext cx="4736422" cy="6324600"/>
          </a:xfrm>
          <a:prstGeom prst="rect">
            <a:avLst/>
          </a:prstGeom>
          <a:noFill/>
        </p:spPr>
      </p:pic>
      <p:pic>
        <p:nvPicPr>
          <p:cNvPr id="1030" name="Picture 6" descr="http://www.drexelalpha.org/wp-content/uploads/2011/08/Casual-Fashion-Photos.jpg"/>
          <p:cNvPicPr>
            <a:picLocks noChangeAspect="1" noChangeArrowheads="1"/>
          </p:cNvPicPr>
          <p:nvPr/>
        </p:nvPicPr>
        <p:blipFill>
          <a:blip r:embed="rId4" cstate="print"/>
          <a:srcRect l="-381" r="76999"/>
          <a:stretch>
            <a:fillRect/>
          </a:stretch>
        </p:blipFill>
        <p:spPr bwMode="auto">
          <a:xfrm>
            <a:off x="5410200" y="304800"/>
            <a:ext cx="2209800" cy="6019800"/>
          </a:xfrm>
          <a:prstGeom prst="rect">
            <a:avLst/>
          </a:prstGeom>
          <a:noFill/>
        </p:spPr>
      </p:pic>
      <p:cxnSp>
        <p:nvCxnSpPr>
          <p:cNvPr id="8" name="Straight Connector 7"/>
          <p:cNvCxnSpPr/>
          <p:nvPr/>
        </p:nvCxnSpPr>
        <p:spPr>
          <a:xfrm>
            <a:off x="4572000" y="0"/>
            <a:ext cx="76200" cy="68580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" name="lamodamarisasofia">
            <a:hlinkClick r:id="" action="ppaction://media"/>
          </p:cNvPr>
          <p:cNvPicPr>
            <a:picLocks noRot="1" noChangeAspect="1"/>
          </p:cNvPicPr>
          <p:nvPr>
            <a:wavAudioFile r:embed="rId1" name="lamodamarisasofia"/>
          </p:nvPr>
        </p:nvPicPr>
        <p:blipFill>
          <a:blip r:embed="rId5" cstate="print"/>
          <a:stretch>
            <a:fillRect/>
          </a:stretch>
        </p:blipFill>
        <p:spPr>
          <a:xfrm>
            <a:off x="4724400" y="655320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304800"/>
            <a:ext cx="60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1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4724400" y="381000"/>
            <a:ext cx="60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2</a:t>
            </a:r>
            <a:endParaRPr lang="en-US" sz="4400" dirty="0"/>
          </a:p>
        </p:txBody>
      </p:sp>
    </p:spTree>
    <p:extLst>
      <p:ext uri="{BB962C8B-B14F-4D97-AF65-F5344CB8AC3E}">
        <p14:creationId xmlns="" xmlns:p14="http://schemas.microsoft.com/office/powerpoint/2010/main" val="121473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6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</Words>
  <Application>Microsoft Office PowerPoint</Application>
  <PresentationFormat>On-screen Show (4:3)</PresentationFormat>
  <Paragraphs>2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 User</dc:creator>
  <cp:lastModifiedBy>Administrator</cp:lastModifiedBy>
  <cp:revision>6</cp:revision>
  <dcterms:created xsi:type="dcterms:W3CDTF">2011-11-29T20:35:26Z</dcterms:created>
  <dcterms:modified xsi:type="dcterms:W3CDTF">2011-12-05T16:32:37Z</dcterms:modified>
</cp:coreProperties>
</file>