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A56D4-7B6F-4696-9548-6A21F5810290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6F668-064C-4860-98B8-FF7D5BEA77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3"/>
        </p:xfrm>
        <a:graphic>
          <a:graphicData uri="http://schemas.openxmlformats.org/drawingml/2006/table">
            <a:tbl>
              <a:tblPr/>
              <a:tblGrid>
                <a:gridCol w="2286000"/>
                <a:gridCol w="2286000"/>
                <a:gridCol w="2286000"/>
                <a:gridCol w="2286000"/>
              </a:tblGrid>
              <a:tr h="8260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Country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Rusia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Both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Alemania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7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Lengua Oficial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latin typeface="Calibri"/>
                          <a:ea typeface="Calibri"/>
                          <a:cs typeface="Times New Roman"/>
                        </a:rPr>
                        <a:t>Russian</a:t>
                      </a: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latin typeface="Calibri"/>
                          <a:ea typeface="Calibri"/>
                          <a:cs typeface="Times New Roman"/>
                        </a:rPr>
                        <a:t>German</a:t>
                      </a: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Calibri"/>
                          <a:ea typeface="Calibri"/>
                          <a:cs typeface="Times New Roman"/>
                        </a:rPr>
                        <a:t>Tipo de Gobierno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>
                          <a:latin typeface="Calibri"/>
                          <a:ea typeface="Calibri"/>
                          <a:cs typeface="Times New Roman"/>
                        </a:rPr>
                        <a:t>Federación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>
                          <a:latin typeface="Calibri"/>
                          <a:ea typeface="Calibri"/>
                          <a:cs typeface="Times New Roman"/>
                        </a:rPr>
                        <a:t>República Federal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7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Religion Prodominante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>
                          <a:latin typeface="Calibri"/>
                          <a:ea typeface="Calibri"/>
                          <a:cs typeface="Times New Roman"/>
                        </a:rPr>
                        <a:t>Ortodoxa rusa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>
                          <a:latin typeface="Calibri"/>
                          <a:ea typeface="Calibri"/>
                          <a:cs typeface="Times New Roman"/>
                        </a:rPr>
                        <a:t>Católico Romano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7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Nombre del Presidente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Calibri"/>
                          <a:ea typeface="Calibri"/>
                          <a:cs typeface="Times New Roman"/>
                        </a:rPr>
                        <a:t>Dmitriy Anatolyevich</a:t>
                      </a:r>
                      <a:r>
                        <a:rPr lang="en-US" sz="800">
                          <a:latin typeface="Calibri"/>
                          <a:ea typeface="Calibri"/>
                          <a:cs typeface="Times New Roman"/>
                        </a:rPr>
                        <a:t> Medvedev</a:t>
                      </a: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>
                          <a:latin typeface="Calibri"/>
                          <a:ea typeface="Calibri"/>
                          <a:cs typeface="Times New Roman"/>
                        </a:rPr>
                        <a:t>    Tienen presidentes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>
                          <a:latin typeface="Calibri"/>
                          <a:ea typeface="Calibri"/>
                          <a:cs typeface="Times New Roman"/>
                        </a:rPr>
                        <a:t>Christian Wulff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Moneda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latin typeface="Calibri"/>
                          <a:ea typeface="Calibri"/>
                          <a:cs typeface="Times New Roman"/>
                        </a:rPr>
                        <a:t>Ruble</a:t>
                      </a: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latin typeface="Calibri"/>
                          <a:ea typeface="Calibri"/>
                          <a:cs typeface="Times New Roman"/>
                        </a:rPr>
                        <a:t>Euro</a:t>
                      </a: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7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Musica/Baile Predominante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latin typeface="Calibri"/>
                          <a:ea typeface="Calibri"/>
                          <a:cs typeface="Times New Roman"/>
                        </a:rPr>
                        <a:t>Rock, hip-hop, Goth, y electrónica</a:t>
                      </a: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latin typeface="Calibri"/>
                          <a:ea typeface="Calibri"/>
                          <a:cs typeface="Times New Roman"/>
                        </a:rPr>
                        <a:t>Rock y electrónica</a:t>
                      </a: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>
                          <a:latin typeface="Calibri"/>
                          <a:ea typeface="Calibri"/>
                          <a:cs typeface="Times New Roman"/>
                        </a:rPr>
                        <a:t>Rock, electrónica, y las bandas de niños y niñas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7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Datos de Interes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>
                          <a:latin typeface="Calibri"/>
                          <a:ea typeface="Calibri"/>
                          <a:cs typeface="Times New Roman"/>
                        </a:rPr>
                        <a:t>Día de Rusia- 12 de Junio</a:t>
                      </a: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800" dirty="0">
                          <a:latin typeface="Calibri"/>
                          <a:ea typeface="Calibri"/>
                          <a:cs typeface="Times New Roman"/>
                        </a:rPr>
                        <a:t>Hay diecisiete millones de mujeres en el militar. Hay dieciocho millones de hombres en el militar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58" marR="4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</cp:revision>
  <dcterms:created xsi:type="dcterms:W3CDTF">2011-08-29T17:24:36Z</dcterms:created>
  <dcterms:modified xsi:type="dcterms:W3CDTF">2011-08-29T17:25:25Z</dcterms:modified>
</cp:coreProperties>
</file>