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0A56D4-7B6F-4696-9548-6A21F5810290}" type="datetimeFigureOut">
              <a:rPr lang="en-US" smtClean="0"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36F668-064C-4860-98B8-FF7D5BEA778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0" y="0"/>
          <a:ext cx="9144000" cy="6858003"/>
        </p:xfrm>
        <a:graphic>
          <a:graphicData uri="http://schemas.openxmlformats.org/drawingml/2006/table">
            <a:tbl>
              <a:tblPr/>
              <a:tblGrid>
                <a:gridCol w="2286000"/>
                <a:gridCol w="2286000"/>
                <a:gridCol w="2286000"/>
                <a:gridCol w="2286000"/>
              </a:tblGrid>
              <a:tr h="826007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Calibri"/>
                          <a:ea typeface="Calibri"/>
                          <a:cs typeface="Times New Roman"/>
                        </a:rPr>
                        <a:t>Country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000" b="1">
                          <a:latin typeface="Calibri"/>
                          <a:ea typeface="Calibri"/>
                          <a:cs typeface="Times New Roman"/>
                        </a:rPr>
                        <a:t>Rusia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000" b="1">
                          <a:latin typeface="Calibri"/>
                          <a:ea typeface="Calibri"/>
                          <a:cs typeface="Times New Roman"/>
                        </a:rPr>
                        <a:t>Both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000" b="1">
                          <a:latin typeface="Calibri"/>
                          <a:ea typeface="Calibri"/>
                          <a:cs typeface="Times New Roman"/>
                        </a:rPr>
                        <a:t>Alemania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01798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Calibri"/>
                          <a:ea typeface="Calibri"/>
                          <a:cs typeface="Times New Roman"/>
                        </a:rPr>
                        <a:t>Lengua Oficial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800">
                          <a:latin typeface="Calibri"/>
                          <a:ea typeface="Calibri"/>
                          <a:cs typeface="Times New Roman"/>
                        </a:rPr>
                        <a:t>Russian</a:t>
                      </a: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en-US" sz="19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800">
                          <a:latin typeface="Calibri"/>
                          <a:ea typeface="Calibri"/>
                          <a:cs typeface="Times New Roman"/>
                        </a:rPr>
                        <a:t>German</a:t>
                      </a: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26007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s-ES" sz="1000" b="1">
                          <a:latin typeface="Calibri"/>
                          <a:ea typeface="Calibri"/>
                          <a:cs typeface="Times New Roman"/>
                        </a:rPr>
                        <a:t>Tipo de Gobierno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s-ES" sz="800">
                          <a:latin typeface="Calibri"/>
                          <a:ea typeface="Calibri"/>
                          <a:cs typeface="Times New Roman"/>
                        </a:rPr>
                        <a:t>Federación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en-US" sz="19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s-ES" sz="800">
                          <a:latin typeface="Calibri"/>
                          <a:ea typeface="Calibri"/>
                          <a:cs typeface="Times New Roman"/>
                        </a:rPr>
                        <a:t>República Federal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01798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Calibri"/>
                          <a:ea typeface="Calibri"/>
                          <a:cs typeface="Times New Roman"/>
                        </a:rPr>
                        <a:t>Religion Prodominante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s-ES" sz="800">
                          <a:latin typeface="Calibri"/>
                          <a:ea typeface="Calibri"/>
                          <a:cs typeface="Times New Roman"/>
                        </a:rPr>
                        <a:t>Ortodoxa rusa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s-ES" sz="800">
                          <a:latin typeface="Calibri"/>
                          <a:ea typeface="Calibri"/>
                          <a:cs typeface="Times New Roman"/>
                        </a:rPr>
                        <a:t>Católico Romano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01798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Calibri"/>
                          <a:ea typeface="Calibri"/>
                          <a:cs typeface="Times New Roman"/>
                        </a:rPr>
                        <a:t>Nombre del Presidente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ru-RU" sz="800">
                          <a:latin typeface="Calibri"/>
                          <a:ea typeface="Calibri"/>
                          <a:cs typeface="Times New Roman"/>
                        </a:rPr>
                        <a:t>Dmitriy Anatolyevich</a:t>
                      </a:r>
                      <a:r>
                        <a:rPr lang="en-US" sz="800">
                          <a:latin typeface="Calibri"/>
                          <a:ea typeface="Calibri"/>
                          <a:cs typeface="Times New Roman"/>
                        </a:rPr>
                        <a:t> Medvedev</a:t>
                      </a: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s-ES" sz="800">
                          <a:latin typeface="Calibri"/>
                          <a:ea typeface="Calibri"/>
                          <a:cs typeface="Times New Roman"/>
                        </a:rPr>
                        <a:t>    Tienen presidentes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s-ES" sz="800">
                          <a:latin typeface="Calibri"/>
                          <a:ea typeface="Calibri"/>
                          <a:cs typeface="Times New Roman"/>
                        </a:rPr>
                        <a:t>Christian Wulff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26007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Calibri"/>
                          <a:ea typeface="Calibri"/>
                          <a:cs typeface="Times New Roman"/>
                        </a:rPr>
                        <a:t>Moneda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800">
                          <a:latin typeface="Calibri"/>
                          <a:ea typeface="Calibri"/>
                          <a:cs typeface="Times New Roman"/>
                        </a:rPr>
                        <a:t>Ruble</a:t>
                      </a: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800">
                          <a:latin typeface="Calibri"/>
                          <a:ea typeface="Calibri"/>
                          <a:cs typeface="Times New Roman"/>
                        </a:rPr>
                        <a:t>Euro</a:t>
                      </a: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01798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Calibri"/>
                          <a:ea typeface="Calibri"/>
                          <a:cs typeface="Times New Roman"/>
                        </a:rPr>
                        <a:t>Musica/Baile Predominante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800">
                          <a:latin typeface="Calibri"/>
                          <a:ea typeface="Calibri"/>
                          <a:cs typeface="Times New Roman"/>
                        </a:rPr>
                        <a:t>Rock, hip-hop, Goth, y electrónica</a:t>
                      </a: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800">
                          <a:latin typeface="Calibri"/>
                          <a:ea typeface="Calibri"/>
                          <a:cs typeface="Times New Roman"/>
                        </a:rPr>
                        <a:t>Rock y electrónica</a:t>
                      </a: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s-ES" sz="800">
                          <a:latin typeface="Calibri"/>
                          <a:ea typeface="Calibri"/>
                          <a:cs typeface="Times New Roman"/>
                        </a:rPr>
                        <a:t>Rock, electrónica, y las bandas de niños y niñas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7279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b="1">
                          <a:latin typeface="Calibri"/>
                          <a:ea typeface="Calibri"/>
                          <a:cs typeface="Times New Roman"/>
                        </a:rPr>
                        <a:t>Datos de Interes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s-ES" sz="800">
                          <a:latin typeface="Calibri"/>
                          <a:ea typeface="Calibri"/>
                          <a:cs typeface="Times New Roman"/>
                        </a:rPr>
                        <a:t>Día de Rusia- 12 de Junio</a:t>
                      </a:r>
                      <a:endParaRPr lang="en-U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es-ES" sz="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s-ES" sz="800" dirty="0">
                          <a:latin typeface="Calibri"/>
                          <a:ea typeface="Calibri"/>
                          <a:cs typeface="Times New Roman"/>
                        </a:rPr>
                        <a:t>Hay diecisiete millones de mujeres en el militar. Hay dieciocho millones de hombres en el militar</a:t>
                      </a:r>
                      <a:endParaRPr lang="en-US" sz="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7358" marR="4735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84</Words>
  <Application>Microsoft Office PowerPoint</Application>
  <PresentationFormat>On-screen Show (4:3)</PresentationFormat>
  <Paragraphs>27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ccsd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Administrator</dc:creator>
  <cp:lastModifiedBy>Administrator</cp:lastModifiedBy>
  <cp:revision>1</cp:revision>
  <dcterms:created xsi:type="dcterms:W3CDTF">2011-08-29T17:24:36Z</dcterms:created>
  <dcterms:modified xsi:type="dcterms:W3CDTF">2011-08-29T17:25:25Z</dcterms:modified>
</cp:coreProperties>
</file>

<file path=docProps/thumbnail.jpeg>
</file>