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1B3B0-324A-48FA-AF7D-95FFB08A0163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F6E1D-FA1D-4792-8355-7D25342E08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almarsp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SCRIPT">
            <a:hlinkClick r:id="" action="ppaction://media"/>
          </p:cNvPr>
          <p:cNvPicPr>
            <a:picLocks noRot="1" noChangeAspect="1"/>
          </p:cNvPicPr>
          <p:nvPr>
            <a:wavAudioFile r:embed="rId1" name="SCRIPT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2011-12-05T18:14:36Z</dcterms:created>
  <dcterms:modified xsi:type="dcterms:W3CDTF">2011-12-05T18:25:03Z</dcterms:modified>
</cp:coreProperties>
</file>