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C57DC-146C-4D80-A79A-349CADB6C26A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4AD1-3A0F-48D1-A6A7-D0FAC73E8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C57DC-146C-4D80-A79A-349CADB6C26A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4AD1-3A0F-48D1-A6A7-D0FAC73E8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C57DC-146C-4D80-A79A-349CADB6C26A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4AD1-3A0F-48D1-A6A7-D0FAC73E8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C57DC-146C-4D80-A79A-349CADB6C26A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4AD1-3A0F-48D1-A6A7-D0FAC73E8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C57DC-146C-4D80-A79A-349CADB6C26A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4AD1-3A0F-48D1-A6A7-D0FAC73E8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C57DC-146C-4D80-A79A-349CADB6C26A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4AD1-3A0F-48D1-A6A7-D0FAC73E8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C57DC-146C-4D80-A79A-349CADB6C26A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4AD1-3A0F-48D1-A6A7-D0FAC73E8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C57DC-146C-4D80-A79A-349CADB6C26A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4AD1-3A0F-48D1-A6A7-D0FAC73E8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C57DC-146C-4D80-A79A-349CADB6C26A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4AD1-3A0F-48D1-A6A7-D0FAC73E8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C57DC-146C-4D80-A79A-349CADB6C26A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4AD1-3A0F-48D1-A6A7-D0FAC73E8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C57DC-146C-4D80-A79A-349CADB6C26A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4AD1-3A0F-48D1-A6A7-D0FAC73E8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C57DC-146C-4D80-A79A-349CADB6C26A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44AD1-3A0F-48D1-A6A7-D0FAC73E89C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healthforthewholeself.com/wp-content/uploads/2010/08/runway-model-with-sandal-sock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457200"/>
            <a:ext cx="3048000" cy="4572000"/>
          </a:xfrm>
          <a:prstGeom prst="rect">
            <a:avLst/>
          </a:prstGeom>
          <a:noFill/>
        </p:spPr>
      </p:pic>
      <p:pic>
        <p:nvPicPr>
          <p:cNvPr id="1025" name="Picture 1" descr="http://3.bp.blogspot.com/-VfJf3w458Sk/TnlLslB0dlI/AAAAAAAAE7Q/--awxmPYZnE/s1600/Fashion+2011+from+Vogue+2011+09+20+Mary+Katrantzou+Collecti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533400"/>
            <a:ext cx="2828925" cy="4581525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5029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96107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47725" algn="l"/>
                <a:tab pos="4333875" algn="l"/>
              </a:tabLst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Bella 	Liliana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8200" y="5257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Bella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648200" y="5257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Liliana</a:t>
            </a:r>
            <a:endParaRPr lang="en-US" dirty="0"/>
          </a:p>
        </p:txBody>
      </p:sp>
      <p:pic>
        <p:nvPicPr>
          <p:cNvPr id="11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 cstate="print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</Words>
  <Application>Microsoft Office PowerPoint</Application>
  <PresentationFormat>On-screen Show (4:3)</PresentationFormat>
  <Paragraphs>3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2</cp:revision>
  <dcterms:created xsi:type="dcterms:W3CDTF">2011-12-05T14:23:23Z</dcterms:created>
  <dcterms:modified xsi:type="dcterms:W3CDTF">2011-12-05T14:32:50Z</dcterms:modified>
</cp:coreProperties>
</file>