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audio1.wav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08AF7E-D872-4BD9-B68D-BB9C324DA486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C6C815-7A3E-47F1-A80D-6A0C7CA5C39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audio" Target="../media/audio1.wav"/><Relationship Id="rId5" Type="http://schemas.openxmlformats.org/officeDocument/2006/relationships/image" Target="../media/image3.png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://www.saturdaydownsouth.com/wp-content/uploads/2011/09/nike-pro-combat-uniforms-lsu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0"/>
            <a:ext cx="4495800" cy="6858000"/>
          </a:xfrm>
          <a:prstGeom prst="rect">
            <a:avLst/>
          </a:prstGeom>
          <a:noFill/>
        </p:spPr>
      </p:pic>
      <p:pic>
        <p:nvPicPr>
          <p:cNvPr id="1028" name="Picture 4" descr="http://lh3.ggpht.com/-QzAsnvweUi0/Tk_EEwzQUvI/AAAAAAAACWo/rhuu0w5Hv6U/UGA_ProCombat_blog_big_thumb%25255B13%25255D_thumb.jp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4495800" y="-16099"/>
            <a:ext cx="4648200" cy="6874099"/>
          </a:xfrm>
          <a:prstGeom prst="rect">
            <a:avLst/>
          </a:prstGeom>
          <a:noFill/>
        </p:spPr>
      </p:pic>
      <p:pic>
        <p:nvPicPr>
          <p:cNvPr id="4" name="Recorded Sound">
            <a:hlinkClick r:id="" action="ppaction://media"/>
          </p:cNvPr>
          <p:cNvPicPr>
            <a:picLocks noRot="1" noChangeAspect="1"/>
          </p:cNvPicPr>
          <p:nvPr>
            <a:wavAudioFile r:embed="rId1" name="Recorded Sound"/>
          </p:nvPr>
        </p:nvPicPr>
        <p:blipFill>
          <a:blip r:embed="rId5" cstate="print"/>
          <a:stretch>
            <a:fillRect/>
          </a:stretch>
        </p:blipFill>
        <p:spPr>
          <a:xfrm>
            <a:off x="4419600" y="32766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41000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</TotalTime>
  <Words>0</Words>
  <Application>Microsoft Office PowerPoint</Application>
  <PresentationFormat>On-screen Show (4:3)</PresentationFormat>
  <Paragraphs>0</Paragraphs>
  <Slides>1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ccsd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Administrator</dc:creator>
  <cp:lastModifiedBy>Administrator</cp:lastModifiedBy>
  <cp:revision>12</cp:revision>
  <dcterms:created xsi:type="dcterms:W3CDTF">2011-11-30T14:06:53Z</dcterms:created>
  <dcterms:modified xsi:type="dcterms:W3CDTF">2011-12-09T14:16:05Z</dcterms:modified>
</cp:coreProperties>
</file>