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7671F-8368-400E-866C-24C628EEA590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B552E-C519-4F86-A2B0-E65D56DF91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.adw.org/wp-content/uploads/2009/06/altar_full.jpg"/>
          <p:cNvPicPr>
            <a:picLocks noChangeAspect="1" noChangeArrowheads="1"/>
          </p:cNvPicPr>
          <p:nvPr/>
        </p:nvPicPr>
        <p:blipFill>
          <a:blip r:embed="rId2" cstate="print"/>
          <a:srcRect l="11667" t="24444" r="10833" b="17778"/>
          <a:stretch>
            <a:fillRect/>
          </a:stretch>
        </p:blipFill>
        <p:spPr bwMode="auto">
          <a:xfrm>
            <a:off x="0" y="2973662"/>
            <a:ext cx="9144000" cy="3884337"/>
          </a:xfrm>
          <a:prstGeom prst="rect">
            <a:avLst/>
          </a:prstGeom>
          <a:noFill/>
        </p:spPr>
      </p:pic>
      <p:pic>
        <p:nvPicPr>
          <p:cNvPr id="1028" name="Picture 4" descr="http://newsroom.ucla.edu/portal/ucla/artwork/8/4/1/0/9/84109/john-wooden-bw-smiling-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990600"/>
            <a:ext cx="2133600" cy="213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2" name="Picture 8" descr="C:\Users\nancy\AppData\Local\Microsoft\Windows\Temporary Internet Files\Content.IE5\UO2591L3\MP900341448[1].jpg"/>
          <p:cNvPicPr>
            <a:picLocks noChangeAspect="1" noChangeArrowheads="1"/>
          </p:cNvPicPr>
          <p:nvPr/>
        </p:nvPicPr>
        <p:blipFill>
          <a:blip r:embed="rId4" cstate="print"/>
          <a:srcRect l="9112" t="10417" r="44159" b="12500"/>
          <a:stretch>
            <a:fillRect/>
          </a:stretch>
        </p:blipFill>
        <p:spPr bwMode="auto">
          <a:xfrm>
            <a:off x="6019800" y="1828800"/>
            <a:ext cx="533400" cy="1233488"/>
          </a:xfrm>
          <a:prstGeom prst="rect">
            <a:avLst/>
          </a:prstGeom>
          <a:noFill/>
        </p:spPr>
      </p:pic>
      <p:pic>
        <p:nvPicPr>
          <p:cNvPr id="9" name="Picture 8" descr="C:\Users\nancy\AppData\Local\Microsoft\Windows\Temporary Internet Files\Content.IE5\UO2591L3\MP900341448[1].jpg"/>
          <p:cNvPicPr>
            <a:picLocks noChangeAspect="1" noChangeArrowheads="1"/>
          </p:cNvPicPr>
          <p:nvPr/>
        </p:nvPicPr>
        <p:blipFill>
          <a:blip r:embed="rId4" cstate="print"/>
          <a:srcRect l="9112" t="10417" r="44159" b="12500"/>
          <a:stretch>
            <a:fillRect/>
          </a:stretch>
        </p:blipFill>
        <p:spPr bwMode="auto">
          <a:xfrm>
            <a:off x="2895600" y="1828800"/>
            <a:ext cx="533400" cy="1233488"/>
          </a:xfrm>
          <a:prstGeom prst="rect">
            <a:avLst/>
          </a:prstGeom>
          <a:noFill/>
        </p:spPr>
      </p:pic>
      <p:pic>
        <p:nvPicPr>
          <p:cNvPr id="1034" name="Picture 10" descr="http://www.fastcustomshirts.com/catalog/Dia%20de%20los%20muertos%20skull%20s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990600"/>
            <a:ext cx="986155" cy="1045394"/>
          </a:xfrm>
          <a:prstGeom prst="rect">
            <a:avLst/>
          </a:prstGeom>
          <a:noFill/>
        </p:spPr>
      </p:pic>
      <p:pic>
        <p:nvPicPr>
          <p:cNvPr id="1036" name="Picture 12" descr="http://www.johntoddjr.com/16%20Dia%20de%20Muertos/images/02%20flowers1.jpg"/>
          <p:cNvPicPr>
            <a:picLocks noChangeAspect="1" noChangeArrowheads="1"/>
          </p:cNvPicPr>
          <p:nvPr/>
        </p:nvPicPr>
        <p:blipFill>
          <a:blip r:embed="rId6" cstate="print"/>
          <a:srcRect l="5728" t="14815" r="19809" b="7407"/>
          <a:stretch>
            <a:fillRect/>
          </a:stretch>
        </p:blipFill>
        <p:spPr bwMode="auto">
          <a:xfrm>
            <a:off x="1752600" y="2057400"/>
            <a:ext cx="990600" cy="1066800"/>
          </a:xfrm>
          <a:prstGeom prst="rect">
            <a:avLst/>
          </a:prstGeom>
          <a:noFill/>
        </p:spPr>
      </p:pic>
      <p:pic>
        <p:nvPicPr>
          <p:cNvPr id="1038" name="Picture 14" descr="http://lafavoritabakery.net/yahoo_site_admin/assets/images/Pan_de_Muerto_1.1618225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2209800"/>
            <a:ext cx="1447800" cy="1006221"/>
          </a:xfrm>
          <a:prstGeom prst="rect">
            <a:avLst/>
          </a:prstGeom>
          <a:noFill/>
        </p:spPr>
      </p:pic>
      <p:pic>
        <p:nvPicPr>
          <p:cNvPr id="1039" name="Picture 15" descr="C:\Users\nancy\AppData\Local\Microsoft\Windows\Temporary Internet Files\Content.IE5\3S5G1P7I\MC900412622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2590800"/>
            <a:ext cx="1004533" cy="685800"/>
          </a:xfrm>
          <a:prstGeom prst="rect">
            <a:avLst/>
          </a:prstGeom>
          <a:noFill/>
        </p:spPr>
      </p:pic>
      <p:pic>
        <p:nvPicPr>
          <p:cNvPr id="1041" name="Picture 17" descr="http://upload.wikimedia.org/wikipedia/commons/thumb/7/7a/Basketball.png/220px-Basketball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91400" y="5638800"/>
            <a:ext cx="1104900" cy="1104901"/>
          </a:xfrm>
          <a:prstGeom prst="rect">
            <a:avLst/>
          </a:prstGeom>
          <a:noFill/>
        </p:spPr>
      </p:pic>
      <p:pic>
        <p:nvPicPr>
          <p:cNvPr id="1043" name="Picture 19" descr="http://www.tweisner.com/yahoo_site_admin/assets/images/UCLA_Logo.35013120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1447800"/>
            <a:ext cx="1333500" cy="985630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195571" y="0"/>
            <a:ext cx="4264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John Wooden</a:t>
            </a:r>
            <a:endParaRPr lang="en-US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nancy</dc:creator>
  <cp:lastModifiedBy>nancy</cp:lastModifiedBy>
  <cp:revision>2</cp:revision>
  <dcterms:created xsi:type="dcterms:W3CDTF">2011-10-30T23:21:17Z</dcterms:created>
  <dcterms:modified xsi:type="dcterms:W3CDTF">2011-10-30T23:34:46Z</dcterms:modified>
</cp:coreProperties>
</file>