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047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838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138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978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101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784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916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924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816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7010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775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200C9-64E6-404B-BC6E-E36295FE002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1F530-AD64-45F7-B09D-2257EC224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298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hs5\stuhome$\ld10054\SPANISHORALloladavis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3.bp.blogspot.com/_jq9nqNqtOSU/SRHZczg8gpI/AAAAAAAAAhU/UaKsCMPK4DM/s800/www.myanmar-model.com_Nay-Chi-Lin-Lae-see-through-skirt0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62400" cy="6703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www.marieforum.com/attachments/2748d1318624639/men-summer-fashion-2012.jpg"/>
          <p:cNvPicPr/>
          <p:nvPr/>
        </p:nvPicPr>
        <p:blipFill>
          <a:blip r:embed="rId4" cstate="print"/>
          <a:srcRect l="49519"/>
          <a:stretch>
            <a:fillRect/>
          </a:stretch>
        </p:blipFill>
        <p:spPr bwMode="auto">
          <a:xfrm>
            <a:off x="4419600" y="76200"/>
            <a:ext cx="3581400" cy="665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PANISHORALloladavi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355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7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Butz (JB10741)</dc:creator>
  <cp:lastModifiedBy>Administrator</cp:lastModifiedBy>
  <cp:revision>2</cp:revision>
  <dcterms:created xsi:type="dcterms:W3CDTF">2011-12-05T16:27:16Z</dcterms:created>
  <dcterms:modified xsi:type="dcterms:W3CDTF">2011-12-05T16:39:14Z</dcterms:modified>
</cp:coreProperties>
</file>