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8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8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8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1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4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6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4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6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10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5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200C9-64E6-404B-BC6E-E36295FE0027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1F530-AD64-45F7-B09D-2257EC224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8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3.bp.blogspot.com/_jq9nqNqtOSU/SRHZczg8gpI/AAAAAAAAAhU/UaKsCMPK4DM/s800/www.myanmar-model.com_Nay-Chi-Lin-Lae-see-through-skirt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62400" cy="6703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www.marieforum.com/attachments/2748d1318624639/men-summer-fashion-2012.jpg"/>
          <p:cNvPicPr/>
          <p:nvPr/>
        </p:nvPicPr>
        <p:blipFill>
          <a:blip r:embed="rId3" cstate="print"/>
          <a:srcRect l="49519"/>
          <a:stretch>
            <a:fillRect/>
          </a:stretch>
        </p:blipFill>
        <p:spPr bwMode="auto">
          <a:xfrm>
            <a:off x="4419600" y="76200"/>
            <a:ext cx="3581400" cy="665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35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Butz (JB10741)</dc:creator>
  <cp:lastModifiedBy>Jacob Butz (JB10741)</cp:lastModifiedBy>
  <cp:revision>1</cp:revision>
  <dcterms:created xsi:type="dcterms:W3CDTF">2011-12-05T16:27:16Z</dcterms:created>
  <dcterms:modified xsi:type="dcterms:W3CDTF">2011-12-05T16:34:37Z</dcterms:modified>
</cp:coreProperties>
</file>