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47" autoAdjust="0"/>
  </p:normalViewPr>
  <p:slideViewPr>
    <p:cSldViewPr>
      <p:cViewPr varScale="1">
        <p:scale>
          <a:sx n="68" d="100"/>
          <a:sy n="68" d="100"/>
        </p:scale>
        <p:origin x="-123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530B5-D8A8-4412-8D02-0B76A3AB98A2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DB847-E373-4CEC-9200-2A797FA95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Forte" pitchFamily="66" charset="0"/>
              </a:rPr>
              <a:t>La </a:t>
            </a:r>
            <a:r>
              <a:rPr lang="en-US" b="1" dirty="0" err="1" smtClean="0">
                <a:solidFill>
                  <a:schemeClr val="bg1"/>
                </a:solidFill>
                <a:latin typeface="Forte" pitchFamily="66" charset="0"/>
              </a:rPr>
              <a:t>Moda</a:t>
            </a:r>
            <a:r>
              <a:rPr lang="en-US" b="1" dirty="0" smtClean="0">
                <a:solidFill>
                  <a:schemeClr val="bg1"/>
                </a:solidFill>
                <a:latin typeface="Forte" pitchFamily="66" charset="0"/>
              </a:rPr>
              <a:t> del </a:t>
            </a:r>
            <a:r>
              <a:rPr lang="en-US" b="1" dirty="0" err="1" smtClean="0">
                <a:solidFill>
                  <a:schemeClr val="bg1"/>
                </a:solidFill>
                <a:latin typeface="Forte" pitchFamily="66" charset="0"/>
              </a:rPr>
              <a:t>Día</a:t>
            </a:r>
            <a:endParaRPr lang="en-US" b="1" dirty="0">
              <a:solidFill>
                <a:schemeClr val="bg1"/>
              </a:solidFill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400800"/>
            <a:ext cx="3429000" cy="457200"/>
          </a:xfrm>
        </p:spPr>
        <p:txBody>
          <a:bodyPr>
            <a:no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Forte" pitchFamily="66" charset="0"/>
              </a:rPr>
              <a:t>Una</a:t>
            </a:r>
            <a:r>
              <a:rPr lang="en-US" sz="1400" dirty="0" smtClean="0">
                <a:solidFill>
                  <a:schemeClr val="bg1"/>
                </a:solidFill>
                <a:latin typeface="Forte" pitchFamily="66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Forte" pitchFamily="66" charset="0"/>
              </a:rPr>
              <a:t>prueba</a:t>
            </a:r>
            <a:r>
              <a:rPr lang="en-US" sz="1400" dirty="0" smtClean="0">
                <a:solidFill>
                  <a:schemeClr val="bg1"/>
                </a:solidFill>
                <a:latin typeface="Forte" pitchFamily="66" charset="0"/>
              </a:rPr>
              <a:t> de Catalina y </a:t>
            </a:r>
            <a:r>
              <a:rPr lang="en-US" sz="1400" dirty="0" err="1" smtClean="0">
                <a:solidFill>
                  <a:schemeClr val="bg1"/>
                </a:solidFill>
                <a:latin typeface="Forte" pitchFamily="66" charset="0"/>
              </a:rPr>
              <a:t>Santi</a:t>
            </a:r>
            <a:endParaRPr lang="en-US" sz="1400" dirty="0">
              <a:solidFill>
                <a:schemeClr val="bg1"/>
              </a:solidFill>
              <a:latin typeface="Forte" pitchFamily="66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rte" pitchFamily="66" charset="0"/>
              </a:rPr>
              <a:t>Con Catalina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rte" pitchFamily="66" charset="0"/>
              </a:rPr>
              <a:t>Asombrosa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rte" pitchFamily="66" charset="0"/>
              </a:rPr>
              <a:t> 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rte" pitchFamily="66" charset="0"/>
              </a:rPr>
              <a:t>Quimey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orte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://photos-3.posh24.com/p/1142849/l/worst_dressed_celebrities/this_weeks_worst_dressed_celebrities_2011-03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6953250"/>
          </a:xfrm>
          <a:prstGeom prst="rect">
            <a:avLst/>
          </a:prstGeom>
          <a:noFill/>
        </p:spPr>
      </p:pic>
      <p:pic>
        <p:nvPicPr>
          <p:cNvPr id="1026" name="Picture 2" descr="http://fashion-mommy.com/wp-content/uploads/2011/04/kate-temperley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0"/>
            <a:ext cx="4419600" cy="69850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0" y="670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</Words>
  <Application>Microsoft Office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La Moda del Día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2011-12-01T17:41:52Z</dcterms:created>
  <dcterms:modified xsi:type="dcterms:W3CDTF">2011-12-05T18:17:48Z</dcterms:modified>
</cp:coreProperties>
</file>