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sldIdLst>
    <p:sldId id="256" r:id="rId2"/>
    <p:sldId id="263" r:id="rId3"/>
    <p:sldId id="258" r:id="rId4"/>
    <p:sldId id="262" r:id="rId5"/>
    <p:sldId id="259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02536" y="2886710"/>
            <a:ext cx="4741544" cy="516333"/>
          </a:xfrm>
        </p:spPr>
        <p:txBody>
          <a:bodyPr>
            <a:noAutofit/>
          </a:bodyPr>
          <a:lstStyle/>
          <a:p>
            <a:r>
              <a:rPr lang="en-US" sz="2000" dirty="0" err="1" smtClean="0">
                <a:latin typeface="Matura MT Script Capitals"/>
                <a:cs typeface="Matura MT Script Capitals"/>
              </a:rPr>
              <a:t>Dia</a:t>
            </a:r>
            <a:r>
              <a:rPr lang="en-US" sz="2000" dirty="0" smtClean="0">
                <a:latin typeface="Matura MT Script Capitals"/>
                <a:cs typeface="Matura MT Script Capitals"/>
              </a:rPr>
              <a:t> De LOS </a:t>
            </a:r>
            <a:r>
              <a:rPr lang="en-US" sz="2000" dirty="0" err="1" smtClean="0">
                <a:latin typeface="Matura MT Script Capitals"/>
                <a:cs typeface="Matura MT Script Capitals"/>
              </a:rPr>
              <a:t>MuERTOS</a:t>
            </a:r>
            <a:endParaRPr lang="en-US" sz="2000" dirty="0">
              <a:latin typeface="Matura MT Script Capitals"/>
              <a:cs typeface="Matura MT Script Capital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alphaModFix amt="67000"/>
          </a:blip>
          <a:stretch>
            <a:fillRect/>
          </a:stretch>
        </p:blipFill>
        <p:spPr>
          <a:xfrm>
            <a:off x="0" y="0"/>
            <a:ext cx="2159000" cy="29032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alphaModFix amt="53000"/>
          </a:blip>
          <a:stretch>
            <a:fillRect/>
          </a:stretch>
        </p:blipFill>
        <p:spPr>
          <a:xfrm>
            <a:off x="5386706" y="16495"/>
            <a:ext cx="3757294" cy="28867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alphaModFix amt="70000"/>
          </a:blip>
          <a:stretch>
            <a:fillRect/>
          </a:stretch>
        </p:blipFill>
        <p:spPr>
          <a:xfrm>
            <a:off x="2159000" y="1"/>
            <a:ext cx="3227706" cy="29032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3640" y="4662155"/>
            <a:ext cx="680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Esperanza Hassan           Carlos </a:t>
            </a:r>
            <a:r>
              <a:rPr lang="en-US" dirty="0" err="1" smtClean="0"/>
              <a:t>Bolle</a:t>
            </a:r>
            <a:r>
              <a:rPr lang="en-US" dirty="0" smtClean="0"/>
              <a:t>                 </a:t>
            </a:r>
            <a:r>
              <a:rPr lang="en-US" dirty="0" err="1" smtClean="0"/>
              <a:t>Wilfredo</a:t>
            </a:r>
            <a:r>
              <a:rPr lang="en-US" dirty="0" smtClean="0"/>
              <a:t> </a:t>
            </a:r>
            <a:r>
              <a:rPr lang="en-US" dirty="0" err="1" smtClean="0"/>
              <a:t>Morawa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283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016088" y="2089242"/>
            <a:ext cx="3393196" cy="4075176"/>
          </a:xfrm>
        </p:spPr>
        <p:txBody>
          <a:bodyPr>
            <a:normAutofit fontScale="92500" lnSpcReduction="10000"/>
          </a:bodyPr>
          <a:lstStyle/>
          <a:p>
            <a:pPr algn="l">
              <a:buFont typeface="Wingdings" pitchFamily="2" charset="2"/>
              <a:buChar char="v"/>
            </a:pPr>
            <a:r>
              <a:rPr lang="es-US" dirty="0" smtClean="0"/>
              <a:t>Yo vi muchos actividades de el Día de los Muertos…</a:t>
            </a:r>
          </a:p>
          <a:p>
            <a:pPr algn="l">
              <a:buFont typeface="Wingdings" pitchFamily="2" charset="2"/>
              <a:buChar char="v"/>
            </a:pPr>
            <a:r>
              <a:rPr lang="es-ES" dirty="0" smtClean="0"/>
              <a:t>La </a:t>
            </a:r>
            <a:r>
              <a:rPr lang="es-ES" dirty="0"/>
              <a:t>gente compraba los materiales para los altares y los alimentos</a:t>
            </a:r>
            <a:r>
              <a:rPr lang="es-ES" dirty="0" smtClean="0"/>
              <a:t>.</a:t>
            </a:r>
            <a:endParaRPr lang="es-US" dirty="0" smtClean="0"/>
          </a:p>
          <a:p>
            <a:pPr algn="l">
              <a:buFont typeface="Wingdings" pitchFamily="2" charset="2"/>
              <a:buChar char="v"/>
            </a:pPr>
            <a:r>
              <a:rPr lang="es-US" dirty="0" smtClean="0"/>
              <a:t>Luego, decoran ofrendas y las tumbas de sus seres queridos con las materiales que compró.</a:t>
            </a:r>
          </a:p>
          <a:p>
            <a:pPr algn="l">
              <a:buFont typeface="Wingdings" pitchFamily="2" charset="2"/>
              <a:buChar char="v"/>
            </a:pPr>
            <a:r>
              <a:rPr lang="es-ES" dirty="0"/>
              <a:t>El primer día, celebraron los niños muertos </a:t>
            </a:r>
            <a:r>
              <a:rPr lang="es-ES" dirty="0" smtClean="0"/>
              <a:t>y, </a:t>
            </a:r>
            <a:r>
              <a:rPr lang="es-ES" dirty="0"/>
              <a:t>en el segundo </a:t>
            </a:r>
            <a:r>
              <a:rPr lang="es-ES" dirty="0" smtClean="0"/>
              <a:t>día, </a:t>
            </a:r>
            <a:r>
              <a:rPr lang="es-ES" dirty="0"/>
              <a:t>los adultos muertos.</a:t>
            </a:r>
          </a:p>
          <a:p>
            <a:pPr algn="l">
              <a:buFont typeface="Wingdings" pitchFamily="2" charset="2"/>
              <a:buChar char="v"/>
            </a:pPr>
            <a:endParaRPr lang="es-US" dirty="0" smtClean="0"/>
          </a:p>
          <a:p>
            <a:pPr algn="l"/>
            <a:r>
              <a:rPr lang="es-US" dirty="0" smtClean="0"/>
              <a:t> </a:t>
            </a:r>
          </a:p>
          <a:p>
            <a:pPr algn="l">
              <a:buFont typeface="Wingdings" pitchFamily="2" charset="2"/>
              <a:buChar char="v"/>
            </a:pPr>
            <a:endParaRPr lang="es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16200000">
            <a:off x="-1166210" y="3355002"/>
            <a:ext cx="4114800" cy="701040"/>
          </a:xfrm>
        </p:spPr>
        <p:txBody>
          <a:bodyPr/>
          <a:lstStyle/>
          <a:p>
            <a:r>
              <a:rPr lang="en-US" dirty="0" err="1" smtClean="0"/>
              <a:t>ActiviDAD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61851" y="1035585"/>
            <a:ext cx="4730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Cuando yo estaba en México, vi una celebración interesante llamado Día de los Muertos…</a:t>
            </a:r>
          </a:p>
          <a:p>
            <a:endParaRPr lang="en-US" dirty="0"/>
          </a:p>
        </p:txBody>
      </p:sp>
      <p:pic>
        <p:nvPicPr>
          <p:cNvPr id="1026" name="Picture 2" descr="http://www.journeymexico.com/blog/wp-content/uploads/2010/10/dia-de-muerto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152" y="2331679"/>
            <a:ext cx="3137162" cy="235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verychildhealthy.com/blog/wp-content/uploads/2011/05/healthy-lifestyle-for-childre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9815" y="5589381"/>
            <a:ext cx="1458130" cy="115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hockmd.com/wp-content/istock_000007373879xsma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9026" y="5710881"/>
            <a:ext cx="920257" cy="90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498880" y="4957590"/>
            <a:ext cx="266354" cy="5508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459296" y="5233012"/>
            <a:ext cx="1123721" cy="3563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5499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30743" y="274320"/>
            <a:ext cx="4114800" cy="701040"/>
          </a:xfrm>
        </p:spPr>
        <p:txBody>
          <a:bodyPr/>
          <a:lstStyle/>
          <a:p>
            <a:r>
              <a:rPr lang="en-US" dirty="0" smtClean="0"/>
              <a:t>Comida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7864" y="3932601"/>
            <a:ext cx="4426136" cy="2925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336" y="1912202"/>
            <a:ext cx="2231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Una importante tradición de día de los muertos fue la comida. </a:t>
            </a:r>
            <a:r>
              <a:rPr lang="en-US" dirty="0" smtClean="0"/>
              <a:t>A veces,  hay un juguete en el pan. </a:t>
            </a:r>
            <a:r>
              <a:rPr lang="es-ES" dirty="0" smtClean="0"/>
              <a:t>Esta es una buena suerte.</a:t>
            </a:r>
          </a:p>
          <a:p>
            <a:endParaRPr lang="es-ES" dirty="0" smtClean="0"/>
          </a:p>
          <a:p>
            <a:endParaRPr lang="en-US" dirty="0"/>
          </a:p>
        </p:txBody>
      </p:sp>
      <p:pic>
        <p:nvPicPr>
          <p:cNvPr id="3074" name="Picture 2" descr="http://i.azcentral.com/i/sized/D/3/5/e298/j350/PHP48C71EC30153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336" y="4220526"/>
            <a:ext cx="1469092" cy="19522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94382" y="2043171"/>
            <a:ext cx="3949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Las personas </a:t>
            </a:r>
            <a:r>
              <a:rPr lang="en-US" dirty="0" err="1" smtClean="0"/>
              <a:t>comían</a:t>
            </a:r>
            <a:r>
              <a:rPr lang="en-US" dirty="0" smtClean="0"/>
              <a:t> </a:t>
            </a:r>
            <a:r>
              <a:rPr lang="es-ES" dirty="0" smtClean="0"/>
              <a:t>mucha alimentos especiales como el pan de los muertos, semilla de calabaza y dulces en forma de cráneos, esqueletos y ataúdes.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3932601"/>
            <a:ext cx="15808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Muchos platos favoritos de México como tamales y enchiladas estuvieron hechas para el día de los muertos.</a:t>
            </a:r>
          </a:p>
          <a:p>
            <a:endParaRPr lang="en-US" dirty="0"/>
          </a:p>
        </p:txBody>
      </p:sp>
      <p:pic>
        <p:nvPicPr>
          <p:cNvPr id="3076" name="Picture 4" descr="http://static.howstuffworks.com/gif/recipes/1236811955_pan-de-muerto-recip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1845749"/>
            <a:ext cx="1905000" cy="1905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85591" y="1023272"/>
            <a:ext cx="4730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</a:t>
            </a:r>
            <a:r>
              <a:rPr lang="es-ES" dirty="0" smtClean="0"/>
              <a:t>n México, yo aprendí </a:t>
            </a:r>
            <a:r>
              <a:rPr lang="es-ES" dirty="0"/>
              <a:t>cosas diferentes sobre el día de los </a:t>
            </a:r>
            <a:r>
              <a:rPr lang="es-ES" dirty="0" smtClean="0"/>
              <a:t>muertos…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592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67833" y="199469"/>
            <a:ext cx="4114800" cy="701040"/>
          </a:xfrm>
        </p:spPr>
        <p:txBody>
          <a:bodyPr/>
          <a:lstStyle/>
          <a:p>
            <a:r>
              <a:rPr lang="en-US" dirty="0" err="1" smtClean="0"/>
              <a:t>HistorIA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293385" y="199469"/>
            <a:ext cx="2960783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/>
              <a:t>Las raíces del día de los muertos son precolombinas, y muchos de los símbolos y las prácticas se derivan de los aztecas indígenas de México. Es un festival que se celebra el 2 de noviembre por personas en México, partes del centro y Sur América y cada vez más a lo largo de los Estados Unidos.</a:t>
            </a:r>
            <a:br>
              <a:rPr lang="es-ES" sz="2400" dirty="0" smtClean="0"/>
            </a:br>
            <a:r>
              <a:rPr lang="es-ES" sz="2400" dirty="0" err="1" smtClean="0"/>
              <a:t>Empezo</a:t>
            </a:r>
            <a:r>
              <a:rPr lang="es-ES" sz="2400" dirty="0" smtClean="0"/>
              <a:t> desde 3000 </a:t>
            </a:r>
            <a:r>
              <a:rPr lang="en-US" sz="2400" dirty="0" err="1" smtClean="0"/>
              <a:t>años</a:t>
            </a:r>
            <a:r>
              <a:rPr lang="en-US" sz="2400" dirty="0" smtClean="0"/>
              <a:t>.</a:t>
            </a:r>
          </a:p>
          <a:p>
            <a:endParaRPr lang="es-ES" sz="2400" dirty="0" smtClean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2359" y="2336583"/>
            <a:ext cx="3756932" cy="30681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4404" y="1260666"/>
            <a:ext cx="21152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Aprendí que el día de los muertos tiene una historia </a:t>
            </a:r>
            <a:r>
              <a:rPr lang="es-ES" dirty="0" smtClean="0"/>
              <a:t>interesante…</a:t>
            </a:r>
            <a:endParaRPr 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50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ArtistAs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3587" y="3972405"/>
            <a:ext cx="3928056" cy="27010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29628" y="2338196"/>
            <a:ext cx="3541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El arte tiene un montón de calaveras. Este tipo de arte se </a:t>
            </a:r>
            <a:r>
              <a:rPr lang="es-ES" dirty="0" smtClean="0"/>
              <a:t>llama arte de folk y mexicano</a:t>
            </a:r>
            <a:r>
              <a:rPr lang="es-ES" dirty="0"/>
              <a:t>. Mezcla vieja cultura aztecas con la cultura española.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1860" y="1507200"/>
            <a:ext cx="1952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dirty="0" smtClean="0"/>
              <a:t>En México, yo satisfice muchos artistas famoso conocidos  por  sus arte de Día de los Muertos. </a:t>
            </a:r>
          </a:p>
          <a:p>
            <a:r>
              <a:rPr lang="es-US" dirty="0" smtClean="0"/>
              <a:t> </a:t>
            </a:r>
            <a:endParaRPr lang="es-US" dirty="0"/>
          </a:p>
        </p:txBody>
      </p:sp>
      <p:pic>
        <p:nvPicPr>
          <p:cNvPr id="2050" name="Picture 2" descr="http://image.lowriderarte.com/f/25539185/lrap_0811_25_z+dia_de_los_muertos+ink_addicts.jpe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322" y="3723192"/>
            <a:ext cx="2109117" cy="281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835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35444" y="862018"/>
            <a:ext cx="4114800" cy="701040"/>
          </a:xfrm>
        </p:spPr>
        <p:txBody>
          <a:bodyPr/>
          <a:lstStyle/>
          <a:p>
            <a:r>
              <a:rPr lang="en-US" dirty="0" smtClean="0"/>
              <a:t>Altars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4300"/>
            <a:ext cx="3962400" cy="4203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24270" y="1941103"/>
            <a:ext cx="469112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0"/>
              <a:buChar char="v"/>
            </a:pPr>
            <a:r>
              <a:rPr lang="es-US" sz="2000" dirty="0" smtClean="0"/>
              <a:t>Los Personas celebran en sus casas, crean  Ofrendas como </a:t>
            </a:r>
            <a:r>
              <a:rPr lang="es-US" sz="2000" dirty="0" err="1" smtClean="0"/>
              <a:t>mostran</a:t>
            </a:r>
            <a:r>
              <a:rPr lang="es-US" sz="2000" dirty="0" smtClean="0"/>
              <a:t> retratos, comida favorita, y posesiones especial de sus miembros de familia.</a:t>
            </a:r>
          </a:p>
          <a:p>
            <a:endParaRPr lang="es-US" sz="2000" dirty="0" smtClean="0"/>
          </a:p>
          <a:p>
            <a:pPr marL="285750" indent="-285750">
              <a:buFont typeface="Wingdings" charset="0"/>
              <a:buChar char="v"/>
            </a:pPr>
            <a:endParaRPr lang="es-US" sz="2000" dirty="0" smtClean="0"/>
          </a:p>
          <a:p>
            <a:pPr marL="285750" indent="-285750">
              <a:buFont typeface="Wingdings" charset="0"/>
              <a:buChar char="v"/>
            </a:pPr>
            <a:r>
              <a:rPr lang="es-US" sz="2000" dirty="0" smtClean="0"/>
              <a:t>Los altares también están decoradas con velas y margaritas, a la luz de la vela y el aroma de las flores (llamado cempaxúchitl) se dice que para atraer a las almas de los difuntos y sacar de nuevo por un corto tiempo para tomar parte en los placeres que antes se disfrutaban en vida. 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6607" y="1961050"/>
            <a:ext cx="2842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Vi cómo especial es un Altar al pueblo </a:t>
            </a:r>
            <a:r>
              <a:rPr lang="es-ES" dirty="0" smtClean="0"/>
              <a:t>mexicano…</a:t>
            </a:r>
            <a:endParaRPr 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9090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128</TotalTime>
  <Words>391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Black Tie</vt:lpstr>
      <vt:lpstr>Dia De LOS MuERTOS</vt:lpstr>
      <vt:lpstr>ActiviDAD</vt:lpstr>
      <vt:lpstr>Comida</vt:lpstr>
      <vt:lpstr>HistorIA</vt:lpstr>
      <vt:lpstr>ArtistAs</vt:lpstr>
      <vt:lpstr>Altars</vt:lpstr>
    </vt:vector>
  </TitlesOfParts>
  <Company>etowah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De LOS MuERTOS</dc:title>
  <dc:creator>Asha Hassan</dc:creator>
  <cp:lastModifiedBy>Administrator</cp:lastModifiedBy>
  <cp:revision>16</cp:revision>
  <dcterms:created xsi:type="dcterms:W3CDTF">2011-10-31T21:57:58Z</dcterms:created>
  <dcterms:modified xsi:type="dcterms:W3CDTF">2011-11-02T13:41:17Z</dcterms:modified>
</cp:coreProperties>
</file>