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99" autoAdjust="0"/>
    <p:restoredTop sz="94660"/>
  </p:normalViewPr>
  <p:slideViewPr>
    <p:cSldViewPr>
      <p:cViewPr varScale="1">
        <p:scale>
          <a:sx n="88" d="100"/>
          <a:sy n="88" d="100"/>
        </p:scale>
        <p:origin x="-106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F939DA7-F443-4D12-9EC7-659001F9BA74}" type="datetimeFigureOut">
              <a:rPr lang="en-US" smtClean="0"/>
              <a:pPr/>
              <a:t>11/2/2011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A0E6B5C-DF37-4561-B1D7-3FD2F81CE0A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0E6B5C-DF37-4561-B1D7-3FD2F81CE0A0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AFB7DB-430E-430A-B8A1-CFECC1327791}" type="datetimeFigureOut">
              <a:rPr lang="en-US" smtClean="0"/>
              <a:pPr/>
              <a:t>11/2/2011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2B26A-2496-4E02-B96C-7EE8585D816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AFB7DB-430E-430A-B8A1-CFECC1327791}" type="datetimeFigureOut">
              <a:rPr lang="en-US" smtClean="0"/>
              <a:pPr/>
              <a:t>11/2/2011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2B26A-2496-4E02-B96C-7EE8585D816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AFB7DB-430E-430A-B8A1-CFECC1327791}" type="datetimeFigureOut">
              <a:rPr lang="en-US" smtClean="0"/>
              <a:pPr/>
              <a:t>11/2/2011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2B26A-2496-4E02-B96C-7EE8585D816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AFB7DB-430E-430A-B8A1-CFECC1327791}" type="datetimeFigureOut">
              <a:rPr lang="en-US" smtClean="0"/>
              <a:pPr/>
              <a:t>11/2/2011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2B26A-2496-4E02-B96C-7EE8585D816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AFB7DB-430E-430A-B8A1-CFECC1327791}" type="datetimeFigureOut">
              <a:rPr lang="en-US" smtClean="0"/>
              <a:pPr/>
              <a:t>11/2/2011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2B26A-2496-4E02-B96C-7EE8585D816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AFB7DB-430E-430A-B8A1-CFECC1327791}" type="datetimeFigureOut">
              <a:rPr lang="en-US" smtClean="0"/>
              <a:pPr/>
              <a:t>11/2/2011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2B26A-2496-4E02-B96C-7EE8585D816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AFB7DB-430E-430A-B8A1-CFECC1327791}" type="datetimeFigureOut">
              <a:rPr lang="en-US" smtClean="0"/>
              <a:pPr/>
              <a:t>11/2/2011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2B26A-2496-4E02-B96C-7EE8585D816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AFB7DB-430E-430A-B8A1-CFECC1327791}" type="datetimeFigureOut">
              <a:rPr lang="en-US" smtClean="0"/>
              <a:pPr/>
              <a:t>11/2/2011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2B26A-2496-4E02-B96C-7EE8585D816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AFB7DB-430E-430A-B8A1-CFECC1327791}" type="datetimeFigureOut">
              <a:rPr lang="en-US" smtClean="0"/>
              <a:pPr/>
              <a:t>11/2/2011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2B26A-2496-4E02-B96C-7EE8585D816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AFB7DB-430E-430A-B8A1-CFECC1327791}" type="datetimeFigureOut">
              <a:rPr lang="en-US" smtClean="0"/>
              <a:pPr/>
              <a:t>11/2/2011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2B26A-2496-4E02-B96C-7EE8585D816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AFB7DB-430E-430A-B8A1-CFECC1327791}" type="datetimeFigureOut">
              <a:rPr lang="en-US" smtClean="0"/>
              <a:pPr/>
              <a:t>11/2/2011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2B26A-2496-4E02-B96C-7EE8585D816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AFB7DB-430E-430A-B8A1-CFECC1327791}" type="datetimeFigureOut">
              <a:rPr lang="en-US" smtClean="0"/>
              <a:pPr/>
              <a:t>11/2/2011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12B26A-2496-4E02-B96C-7EE8585D816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0000"/>
            </a:gs>
            <a:gs pos="0">
              <a:srgbClr val="000000"/>
            </a:gs>
            <a:gs pos="20000">
              <a:srgbClr val="000040"/>
            </a:gs>
            <a:gs pos="50000">
              <a:srgbClr val="400040"/>
            </a:gs>
            <a:gs pos="75000">
              <a:srgbClr val="8F0040"/>
            </a:gs>
            <a:gs pos="89999">
              <a:srgbClr val="F27300"/>
            </a:gs>
            <a:gs pos="100000">
              <a:srgbClr val="FFBF00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baseline="0" dirty="0" smtClean="0">
                <a:solidFill>
                  <a:srgbClr val="000000"/>
                </a:solidFill>
                <a:latin typeface="Cambria"/>
              </a:rPr>
              <a:t/>
            </a:r>
            <a:br>
              <a:rPr lang="en-US" baseline="0" dirty="0" smtClean="0">
                <a:solidFill>
                  <a:srgbClr val="000000"/>
                </a:solidFill>
                <a:latin typeface="Cambria"/>
              </a:rPr>
            </a:br>
            <a:r>
              <a:rPr lang="es-ES" sz="6000" b="1" baseline="0" dirty="0" smtClean="0">
                <a:solidFill>
                  <a:schemeClr val="bg1"/>
                </a:solidFill>
                <a:latin typeface="Comic Sans MS" pitchFamily="66" charset="0"/>
              </a:rPr>
              <a:t>El Día de los Muertos </a:t>
            </a:r>
            <a:br>
              <a:rPr lang="es-ES" sz="6000" b="1" baseline="0" dirty="0" smtClean="0">
                <a:solidFill>
                  <a:schemeClr val="bg1"/>
                </a:solidFill>
                <a:latin typeface="Comic Sans MS" pitchFamily="66" charset="0"/>
              </a:rPr>
            </a:br>
            <a:endParaRPr lang="en-US" sz="6000" b="1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bg1"/>
                </a:solidFill>
                <a:latin typeface="Comic Sans MS" pitchFamily="66" charset="0"/>
              </a:rPr>
              <a:t>By: Penelope Martin, Jazmin Martin, and Ivana Elson </a:t>
            </a:r>
            <a:endParaRPr lang="en-US" b="1" dirty="0">
              <a:solidFill>
                <a:schemeClr val="bg1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b="1" baseline="0" dirty="0" smtClean="0">
                <a:solidFill>
                  <a:srgbClr val="000000"/>
                </a:solidFill>
                <a:latin typeface="Comic Sans MS" pitchFamily="66" charset="0"/>
              </a:rPr>
              <a:t>Food</a:t>
            </a:r>
            <a:endParaRPr lang="en-US" b="1" dirty="0"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38600" cy="4525963"/>
          </a:xfrm>
        </p:spPr>
        <p:txBody>
          <a:bodyPr>
            <a:noAutofit/>
          </a:bodyPr>
          <a:lstStyle/>
          <a:p>
            <a:r>
              <a:rPr lang="es-ES" sz="1800" b="1" dirty="0" smtClean="0">
                <a:latin typeface="Comic Sans MS" pitchFamily="66" charset="0"/>
              </a:rPr>
              <a:t>haría </a:t>
            </a:r>
            <a:r>
              <a:rPr lang="es-ES" sz="1800" b="1" dirty="0" smtClean="0">
                <a:latin typeface="Comic Sans MS" pitchFamily="66" charset="0"/>
              </a:rPr>
              <a:t>la comida favorita del </a:t>
            </a:r>
            <a:r>
              <a:rPr lang="es-ES" sz="1800" b="1" dirty="0" smtClean="0">
                <a:latin typeface="Comic Sans MS" pitchFamily="66" charset="0"/>
              </a:rPr>
              <a:t>espíritu</a:t>
            </a:r>
            <a:endParaRPr lang="en-US" sz="1800" b="1" dirty="0" smtClean="0">
              <a:solidFill>
                <a:srgbClr val="000000"/>
              </a:solidFill>
              <a:latin typeface="Comic Sans MS" pitchFamily="66" charset="0"/>
            </a:endParaRPr>
          </a:p>
          <a:p>
            <a:r>
              <a:rPr lang="es-ES" sz="1800" b="1" dirty="0" smtClean="0">
                <a:latin typeface="Comic Sans MS" pitchFamily="66" charset="0"/>
              </a:rPr>
              <a:t>pan </a:t>
            </a:r>
            <a:r>
              <a:rPr lang="es-ES" sz="1800" b="1" dirty="0" smtClean="0">
                <a:latin typeface="Comic Sans MS" pitchFamily="66" charset="0"/>
              </a:rPr>
              <a:t>de muerto es el más </a:t>
            </a:r>
            <a:r>
              <a:rPr lang="es-ES" sz="1800" b="1" dirty="0" smtClean="0">
                <a:latin typeface="Comic Sans MS" pitchFamily="66" charset="0"/>
              </a:rPr>
              <a:t>popular</a:t>
            </a:r>
          </a:p>
          <a:p>
            <a:r>
              <a:rPr lang="es-ES" sz="1800" b="1" dirty="0" smtClean="0">
                <a:latin typeface="Comic Sans MS" pitchFamily="66" charset="0"/>
              </a:rPr>
              <a:t>hay </a:t>
            </a:r>
            <a:r>
              <a:rPr lang="es-ES" sz="1800" b="1" dirty="0" smtClean="0">
                <a:latin typeface="Comic Sans MS" pitchFamily="66" charset="0"/>
              </a:rPr>
              <a:t>200 tipos diferentes</a:t>
            </a:r>
          </a:p>
          <a:p>
            <a:pPr>
              <a:buNone/>
            </a:pPr>
            <a:endParaRPr lang="en-US" sz="1800" b="1" dirty="0" smtClean="0">
              <a:solidFill>
                <a:srgbClr val="000000"/>
              </a:solidFill>
              <a:latin typeface="Comic Sans MS" pitchFamily="66" charset="0"/>
            </a:endParaRPr>
          </a:p>
        </p:txBody>
      </p:sp>
      <p:pic>
        <p:nvPicPr>
          <p:cNvPr id="4098" name="Picture 2" descr="http://static.howstuffworks.com/gif/recipes/1236811955_pan-de-muerto-recip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81600" y="1905000"/>
            <a:ext cx="3505200" cy="3505200"/>
          </a:xfrm>
          <a:prstGeom prst="rect">
            <a:avLst/>
          </a:prstGeom>
          <a:noFill/>
        </p:spPr>
      </p:pic>
      <p:pic>
        <p:nvPicPr>
          <p:cNvPr id="4100" name="Picture 4" descr="http://www.artimexbakery.com/image/Pan%20De%20Muerto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0" y="3733800"/>
            <a:ext cx="3810000" cy="23241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3399FF"/>
            </a:gs>
            <a:gs pos="16000">
              <a:srgbClr val="00CCCC"/>
            </a:gs>
            <a:gs pos="47000">
              <a:srgbClr val="9999FF"/>
            </a:gs>
            <a:gs pos="60001">
              <a:srgbClr val="2E6792"/>
            </a:gs>
            <a:gs pos="71001">
              <a:srgbClr val="3333CC"/>
            </a:gs>
            <a:gs pos="81000">
              <a:srgbClr val="1170FF"/>
            </a:gs>
            <a:gs pos="100000">
              <a:srgbClr val="006699"/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Comic Sans MS" pitchFamily="66" charset="0"/>
              </a:rPr>
              <a:t>History</a:t>
            </a:r>
            <a:endParaRPr lang="en-US" b="1" dirty="0"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447800"/>
            <a:ext cx="4038600" cy="5410200"/>
          </a:xfrm>
        </p:spPr>
        <p:txBody>
          <a:bodyPr>
            <a:normAutofit/>
          </a:bodyPr>
          <a:lstStyle/>
          <a:p>
            <a:r>
              <a:rPr lang="es-ES" sz="2000" b="1" dirty="0" smtClean="0">
                <a:latin typeface="Comic Sans MS" pitchFamily="66" charset="0"/>
              </a:rPr>
              <a:t>indígenas practicaban un ritual que se burlaba de la </a:t>
            </a:r>
            <a:r>
              <a:rPr lang="es-ES" sz="2000" b="1" dirty="0" smtClean="0">
                <a:latin typeface="Comic Sans MS" pitchFamily="66" charset="0"/>
              </a:rPr>
              <a:t>muerte</a:t>
            </a:r>
          </a:p>
          <a:p>
            <a:r>
              <a:rPr lang="es-ES" sz="2000" b="1" dirty="0" smtClean="0">
                <a:latin typeface="Comic Sans MS" pitchFamily="66" charset="0"/>
              </a:rPr>
              <a:t>El </a:t>
            </a:r>
            <a:r>
              <a:rPr lang="es-ES" sz="2000" b="1" dirty="0" smtClean="0">
                <a:latin typeface="Comic Sans MS" pitchFamily="66" charset="0"/>
              </a:rPr>
              <a:t>ritual es el día de los muertos</a:t>
            </a:r>
          </a:p>
          <a:p>
            <a:r>
              <a:rPr lang="es-ES" sz="2000" b="1" dirty="0" smtClean="0">
                <a:latin typeface="Comic Sans MS" pitchFamily="66" charset="0"/>
              </a:rPr>
              <a:t>El ritual se celebra en </a:t>
            </a:r>
            <a:r>
              <a:rPr lang="es-ES" sz="2000" b="1" dirty="0" smtClean="0">
                <a:latin typeface="Comic Sans MS" pitchFamily="66" charset="0"/>
              </a:rPr>
              <a:t>México</a:t>
            </a:r>
          </a:p>
          <a:p>
            <a:r>
              <a:rPr lang="en-US" sz="2000" b="1" dirty="0" smtClean="0">
                <a:solidFill>
                  <a:srgbClr val="000000"/>
                </a:solidFill>
                <a:latin typeface="Comic Sans MS" pitchFamily="66" charset="0"/>
              </a:rPr>
              <a:t>Calaveras se </a:t>
            </a:r>
            <a:r>
              <a:rPr lang="en-US" sz="2000" b="1" dirty="0" err="1" smtClean="0">
                <a:solidFill>
                  <a:srgbClr val="000000"/>
                </a:solidFill>
                <a:latin typeface="Comic Sans MS" pitchFamily="66" charset="0"/>
              </a:rPr>
              <a:t>usan</a:t>
            </a:r>
            <a:r>
              <a:rPr lang="en-US" sz="2000" b="1" dirty="0" smtClean="0">
                <a:solidFill>
                  <a:srgbClr val="000000"/>
                </a:solidFill>
                <a:latin typeface="Comic Sans MS" pitchFamily="66" charset="0"/>
              </a:rPr>
              <a:t> </a:t>
            </a:r>
            <a:r>
              <a:rPr lang="en-US" sz="2000" b="1" dirty="0" err="1" smtClean="0">
                <a:solidFill>
                  <a:srgbClr val="000000"/>
                </a:solidFill>
                <a:latin typeface="Comic Sans MS" pitchFamily="66" charset="0"/>
              </a:rPr>
              <a:t>hoy</a:t>
            </a:r>
            <a:r>
              <a:rPr lang="en-US" sz="2000" b="1" dirty="0" smtClean="0">
                <a:solidFill>
                  <a:srgbClr val="000000"/>
                </a:solidFill>
                <a:latin typeface="Comic Sans MS" pitchFamily="66" charset="0"/>
              </a:rPr>
              <a:t>.</a:t>
            </a:r>
            <a:endParaRPr lang="en-US" sz="2000" b="1" dirty="0" smtClean="0">
              <a:solidFill>
                <a:srgbClr val="000000"/>
              </a:solidFill>
              <a:latin typeface="Comic Sans MS" pitchFamily="66" charset="0"/>
            </a:endParaRPr>
          </a:p>
          <a:p>
            <a:endParaRPr lang="en-US" sz="2800" dirty="0" smtClean="0">
              <a:solidFill>
                <a:srgbClr val="000000"/>
              </a:solidFill>
            </a:endParaRPr>
          </a:p>
          <a:p>
            <a:endParaRPr lang="en-US" sz="2800" dirty="0" smtClean="0">
              <a:solidFill>
                <a:srgbClr val="000000"/>
              </a:solidFill>
            </a:endParaRPr>
          </a:p>
          <a:p>
            <a:endParaRPr lang="en-US" dirty="0" smtClean="0">
              <a:solidFill>
                <a:srgbClr val="000000"/>
              </a:solidFill>
            </a:endParaRPr>
          </a:p>
          <a:p>
            <a:endParaRPr lang="en-US" dirty="0"/>
          </a:p>
        </p:txBody>
      </p:sp>
      <p:pic>
        <p:nvPicPr>
          <p:cNvPr id="3074" name="Picture 2" descr="http://www.theberkeleygraduate.com/wp-content/uploads/2009/10/DiaDeLosMuertos-1024x76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50833" y="1752600"/>
            <a:ext cx="4593167" cy="34448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28600"/>
            <a:ext cx="3962400" cy="1143000"/>
          </a:xfrm>
        </p:spPr>
        <p:txBody>
          <a:bodyPr/>
          <a:lstStyle/>
          <a:p>
            <a:r>
              <a:rPr lang="en-US" b="1" dirty="0" smtClean="0">
                <a:latin typeface="Comic Sans MS" pitchFamily="66" charset="0"/>
              </a:rPr>
              <a:t>Activities</a:t>
            </a:r>
            <a:r>
              <a:rPr lang="en-US" b="1" dirty="0" smtClean="0"/>
              <a:t> 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038600" cy="4525963"/>
          </a:xfrm>
        </p:spPr>
        <p:txBody>
          <a:bodyPr>
            <a:normAutofit/>
          </a:bodyPr>
          <a:lstStyle/>
          <a:p>
            <a:r>
              <a:rPr lang="es-ES" sz="2000" b="1" dirty="0" smtClean="0">
                <a:latin typeface="Comic Sans MS" pitchFamily="66" charset="0"/>
              </a:rPr>
              <a:t>R</a:t>
            </a:r>
            <a:r>
              <a:rPr lang="es-ES" sz="2000" b="1" dirty="0" smtClean="0">
                <a:latin typeface="Comic Sans MS" pitchFamily="66" charset="0"/>
              </a:rPr>
              <a:t>euniones</a:t>
            </a:r>
            <a:r>
              <a:rPr lang="es-ES" sz="2000" b="1" dirty="0" smtClean="0">
                <a:latin typeface="Comic Sans MS" pitchFamily="66" charset="0"/>
              </a:rPr>
              <a:t>, preparar la comida especiales, fuegos </a:t>
            </a:r>
            <a:r>
              <a:rPr lang="es-ES" sz="2000" b="1" dirty="0" smtClean="0">
                <a:latin typeface="Comic Sans MS" pitchFamily="66" charset="0"/>
              </a:rPr>
              <a:t>artificiales</a:t>
            </a:r>
            <a:endParaRPr lang="en-US" sz="2000" b="1" dirty="0" smtClean="0">
              <a:latin typeface="Comic Sans MS" pitchFamily="66" charset="0"/>
            </a:endParaRPr>
          </a:p>
          <a:p>
            <a:r>
              <a:rPr lang="es-ES" sz="2000" b="1" dirty="0" smtClean="0">
                <a:latin typeface="Comic Sans MS" pitchFamily="66" charset="0"/>
              </a:rPr>
              <a:t>C</a:t>
            </a:r>
            <a:r>
              <a:rPr lang="es-ES" sz="2000" b="1" dirty="0" smtClean="0">
                <a:latin typeface="Comic Sans MS" pitchFamily="66" charset="0"/>
              </a:rPr>
              <a:t>elebraciones </a:t>
            </a:r>
            <a:r>
              <a:rPr lang="es-ES" sz="2000" b="1" dirty="0" smtClean="0">
                <a:latin typeface="Comic Sans MS" pitchFamily="66" charset="0"/>
              </a:rPr>
              <a:t>que honrar a los muertos están </a:t>
            </a:r>
            <a:r>
              <a:rPr lang="es-ES" sz="2000" b="1" dirty="0" smtClean="0">
                <a:latin typeface="Comic Sans MS" pitchFamily="66" charset="0"/>
              </a:rPr>
              <a:t>decoradas.</a:t>
            </a:r>
          </a:p>
          <a:p>
            <a:r>
              <a:rPr lang="es-ES" sz="2000" b="1" dirty="0" smtClean="0">
                <a:latin typeface="Comic Sans MS" pitchFamily="66" charset="0"/>
              </a:rPr>
              <a:t>Altares </a:t>
            </a:r>
            <a:r>
              <a:rPr lang="es-ES" sz="2000" b="1" dirty="0" smtClean="0">
                <a:latin typeface="Comic Sans MS" pitchFamily="66" charset="0"/>
              </a:rPr>
              <a:t>fueron hechos</a:t>
            </a:r>
          </a:p>
          <a:p>
            <a:endParaRPr lang="es-ES" sz="2000" b="1" dirty="0" smtClean="0">
              <a:latin typeface="Comic Sans MS" pitchFamily="66" charset="0"/>
            </a:endParaRPr>
          </a:p>
          <a:p>
            <a:endParaRPr lang="en-US" sz="2000" b="1" dirty="0">
              <a:latin typeface="Comic Sans MS" pitchFamily="66" charset="0"/>
            </a:endParaRPr>
          </a:p>
        </p:txBody>
      </p:sp>
      <p:pic>
        <p:nvPicPr>
          <p:cNvPr id="2050" name="Picture 2" descr="http://dailytrojan.com/wp-content/uploads/2009/10/life-dia-de-los-muerto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43400" y="914400"/>
            <a:ext cx="4522114" cy="3016250"/>
          </a:xfrm>
          <a:prstGeom prst="rect">
            <a:avLst/>
          </a:prstGeom>
          <a:noFill/>
        </p:spPr>
      </p:pic>
      <p:pic>
        <p:nvPicPr>
          <p:cNvPr id="2052" name="Picture 4" descr="http://www.soyfashionista.com/uploads/articles/9dba8e13fe6b709a39a5ca9f4d7e1579a4d12fcd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52600" y="4191000"/>
            <a:ext cx="3276600" cy="245937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3399"/>
            </a:gs>
            <a:gs pos="25000">
              <a:srgbClr val="FF6633"/>
            </a:gs>
            <a:gs pos="50000">
              <a:srgbClr val="FFFF00"/>
            </a:gs>
            <a:gs pos="75000">
              <a:srgbClr val="01A78F"/>
            </a:gs>
            <a:gs pos="100000">
              <a:srgbClr val="3366FF"/>
            </a:gs>
          </a:gsLst>
          <a:lin ang="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52400"/>
            <a:ext cx="4800600" cy="1143000"/>
          </a:xfrm>
        </p:spPr>
        <p:txBody>
          <a:bodyPr/>
          <a:lstStyle/>
          <a:p>
            <a:r>
              <a:rPr lang="en-US" b="1" dirty="0" smtClean="0">
                <a:latin typeface="Comic Sans MS" pitchFamily="66" charset="0"/>
              </a:rPr>
              <a:t>Altars</a:t>
            </a:r>
            <a:r>
              <a:rPr lang="en-US" dirty="0" smtClean="0">
                <a:latin typeface="Comic Sans MS" pitchFamily="66" charset="0"/>
              </a:rPr>
              <a:t> </a:t>
            </a:r>
            <a:endParaRPr lang="en-US" dirty="0"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1447800"/>
            <a:ext cx="4038600" cy="4800600"/>
          </a:xfrm>
        </p:spPr>
        <p:txBody>
          <a:bodyPr>
            <a:normAutofit lnSpcReduction="10000"/>
          </a:bodyPr>
          <a:lstStyle/>
          <a:p>
            <a:r>
              <a:rPr lang="es-ES" sz="2200" b="1" dirty="0" smtClean="0">
                <a:latin typeface="Comic Sans MS" pitchFamily="66" charset="0"/>
              </a:rPr>
              <a:t>1: en </a:t>
            </a:r>
            <a:r>
              <a:rPr lang="es-ES" sz="2200" b="1" dirty="0" smtClean="0">
                <a:latin typeface="Comic Sans MS" pitchFamily="66" charset="0"/>
              </a:rPr>
              <a:t>el centro, hay una foto de la </a:t>
            </a:r>
            <a:r>
              <a:rPr lang="es-ES" sz="2200" b="1" dirty="0" smtClean="0">
                <a:latin typeface="Comic Sans MS" pitchFamily="66" charset="0"/>
              </a:rPr>
              <a:t>persona</a:t>
            </a:r>
            <a:endParaRPr lang="en-US" sz="2200" b="1" dirty="0" smtClean="0">
              <a:latin typeface="Comic Sans MS" pitchFamily="66" charset="0"/>
            </a:endParaRPr>
          </a:p>
          <a:p>
            <a:r>
              <a:rPr lang="es-ES" sz="2200" b="1" dirty="0" smtClean="0">
                <a:latin typeface="Comic Sans MS" pitchFamily="66" charset="0"/>
              </a:rPr>
              <a:t>2: Una </a:t>
            </a:r>
            <a:r>
              <a:rPr lang="es-ES" sz="2200" b="1" dirty="0" smtClean="0">
                <a:latin typeface="Comic Sans MS" pitchFamily="66" charset="0"/>
              </a:rPr>
              <a:t>fiesta se prepara para el espíritu con el pan de </a:t>
            </a:r>
            <a:r>
              <a:rPr lang="es-ES" sz="2200" b="1" dirty="0" smtClean="0">
                <a:latin typeface="Comic Sans MS" pitchFamily="66" charset="0"/>
              </a:rPr>
              <a:t>muerto</a:t>
            </a:r>
            <a:endParaRPr lang="en-US" sz="2200" b="1" dirty="0" smtClean="0">
              <a:latin typeface="Comic Sans MS" pitchFamily="66" charset="0"/>
            </a:endParaRPr>
          </a:p>
          <a:p>
            <a:r>
              <a:rPr lang="es-ES" sz="2200" b="1" dirty="0" smtClean="0">
                <a:latin typeface="Comic Sans MS" pitchFamily="66" charset="0"/>
              </a:rPr>
              <a:t>3: las </a:t>
            </a:r>
            <a:r>
              <a:rPr lang="es-ES" sz="2200" b="1" dirty="0" smtClean="0">
                <a:latin typeface="Comic Sans MS" pitchFamily="66" charset="0"/>
              </a:rPr>
              <a:t>cosas de aseo están </a:t>
            </a:r>
            <a:r>
              <a:rPr lang="es-ES" sz="2200" b="1" dirty="0" smtClean="0">
                <a:latin typeface="Comic Sans MS" pitchFamily="66" charset="0"/>
              </a:rPr>
              <a:t>preparados</a:t>
            </a:r>
            <a:endParaRPr lang="en-US" sz="2200" b="1" dirty="0" smtClean="0">
              <a:latin typeface="Comic Sans MS" pitchFamily="66" charset="0"/>
            </a:endParaRPr>
          </a:p>
          <a:p>
            <a:r>
              <a:rPr lang="es-ES" sz="2200" b="1" dirty="0" smtClean="0">
                <a:latin typeface="Comic Sans MS" pitchFamily="66" charset="0"/>
              </a:rPr>
              <a:t>4: las cosas </a:t>
            </a:r>
            <a:r>
              <a:rPr lang="es-ES" sz="2200" b="1" dirty="0" smtClean="0">
                <a:latin typeface="Comic Sans MS" pitchFamily="66" charset="0"/>
              </a:rPr>
              <a:t>que representan a la </a:t>
            </a:r>
            <a:r>
              <a:rPr lang="es-ES" sz="2200" b="1" dirty="0" smtClean="0">
                <a:latin typeface="Comic Sans MS" pitchFamily="66" charset="0"/>
              </a:rPr>
              <a:t>persona</a:t>
            </a:r>
            <a:endParaRPr lang="en-US" sz="2200" b="1" dirty="0" smtClean="0">
              <a:latin typeface="Comic Sans MS" pitchFamily="66" charset="0"/>
            </a:endParaRPr>
          </a:p>
          <a:p>
            <a:r>
              <a:rPr lang="en-US" sz="2200" b="1" dirty="0" smtClean="0">
                <a:latin typeface="Comic Sans MS" pitchFamily="66" charset="0"/>
              </a:rPr>
              <a:t>5: </a:t>
            </a:r>
            <a:r>
              <a:rPr lang="es-ES" sz="2200" b="1" dirty="0" smtClean="0">
                <a:latin typeface="Comic Sans MS" pitchFamily="66" charset="0"/>
              </a:rPr>
              <a:t>las </a:t>
            </a:r>
            <a:r>
              <a:rPr lang="es-ES" sz="2200" b="1" dirty="0" smtClean="0">
                <a:latin typeface="Comic Sans MS" pitchFamily="66" charset="0"/>
              </a:rPr>
              <a:t>cosas que representan la personalidad y los </a:t>
            </a:r>
            <a:r>
              <a:rPr lang="es-ES" sz="2200" b="1" dirty="0" smtClean="0">
                <a:latin typeface="Comic Sans MS" pitchFamily="66" charset="0"/>
              </a:rPr>
              <a:t>logros</a:t>
            </a:r>
            <a:endParaRPr lang="en-US" sz="2200" b="1" dirty="0" smtClean="0">
              <a:latin typeface="Comic Sans MS" pitchFamily="66" charset="0"/>
            </a:endParaRPr>
          </a:p>
          <a:p>
            <a:r>
              <a:rPr lang="en-US" sz="2200" b="1" dirty="0" smtClean="0">
                <a:latin typeface="Comic Sans MS" pitchFamily="66" charset="0"/>
              </a:rPr>
              <a:t>6: </a:t>
            </a:r>
            <a:r>
              <a:rPr lang="es-ES" sz="2200" b="1" dirty="0" smtClean="0">
                <a:latin typeface="Comic Sans MS" pitchFamily="66" charset="0"/>
              </a:rPr>
              <a:t>Un </a:t>
            </a:r>
            <a:r>
              <a:rPr lang="es-ES" sz="2200" b="1" dirty="0" smtClean="0">
                <a:latin typeface="Comic Sans MS" pitchFamily="66" charset="0"/>
              </a:rPr>
              <a:t>incienso se deja en el altar</a:t>
            </a:r>
          </a:p>
          <a:p>
            <a:endParaRPr lang="en-US" sz="3000" b="1" dirty="0" smtClean="0">
              <a:latin typeface="Comic Sans MS" pitchFamily="66" charset="0"/>
            </a:endParaRP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5" name="Content Placeholder 3" descr="altar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rcRect l="18462" t="1724" r="8923" b="10364"/>
          <a:stretch>
            <a:fillRect/>
          </a:stretch>
        </p:blipFill>
        <p:spPr>
          <a:xfrm>
            <a:off x="4572000" y="304800"/>
            <a:ext cx="4082633" cy="3529072"/>
          </a:xfrm>
        </p:spPr>
      </p:pic>
      <p:pic>
        <p:nvPicPr>
          <p:cNvPr id="1026" name="Picture 2" descr="http://gozamos.com/wp-content/uploads/2010/10/dia-de-los-muertos-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19600" y="4191000"/>
            <a:ext cx="4533900" cy="19431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FF00"/>
            </a:gs>
            <a:gs pos="45000">
              <a:schemeClr val="accent6">
                <a:lumMod val="75000"/>
              </a:schemeClr>
            </a:gs>
            <a:gs pos="70000">
              <a:srgbClr val="FF0000"/>
            </a:gs>
            <a:gs pos="100000">
              <a:srgbClr val="FF0000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4800600" cy="1143000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Comic Sans MS" pitchFamily="66" charset="0"/>
              </a:rPr>
              <a:t>Art and Artists</a:t>
            </a:r>
            <a:endParaRPr lang="en-US" dirty="0"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600200"/>
            <a:ext cx="4267200" cy="4525963"/>
          </a:xfrm>
        </p:spPr>
        <p:txBody>
          <a:bodyPr>
            <a:normAutofit lnSpcReduction="10000"/>
          </a:bodyPr>
          <a:lstStyle/>
          <a:p>
            <a:r>
              <a:rPr lang="es-ES" b="1" dirty="0" smtClean="0">
                <a:latin typeface="Comic Sans MS" pitchFamily="66" charset="0"/>
              </a:rPr>
              <a:t>el </a:t>
            </a:r>
            <a:r>
              <a:rPr lang="es-ES" b="1" dirty="0" smtClean="0">
                <a:latin typeface="Comic Sans MS" pitchFamily="66" charset="0"/>
              </a:rPr>
              <a:t>arte usa muchos </a:t>
            </a:r>
            <a:r>
              <a:rPr lang="es-ES" b="1" dirty="0" smtClean="0">
                <a:latin typeface="Comic Sans MS" pitchFamily="66" charset="0"/>
              </a:rPr>
              <a:t>calaveras.</a:t>
            </a:r>
            <a:endParaRPr lang="es-ES" b="1" dirty="0" smtClean="0">
              <a:latin typeface="Comic Sans MS" pitchFamily="66" charset="0"/>
            </a:endParaRPr>
          </a:p>
          <a:p>
            <a:r>
              <a:rPr lang="es-ES" b="1" dirty="0" smtClean="0">
                <a:latin typeface="Comic Sans MS" pitchFamily="66" charset="0"/>
              </a:rPr>
              <a:t>el arte está hecho con madera, lata, barro y papel. </a:t>
            </a:r>
            <a:endParaRPr lang="es-ES" b="1" dirty="0" smtClean="0">
              <a:latin typeface="Comic Sans MS" pitchFamily="66" charset="0"/>
            </a:endParaRPr>
          </a:p>
          <a:p>
            <a:r>
              <a:rPr lang="es-ES" b="1" dirty="0" smtClean="0">
                <a:latin typeface="Comic Sans MS" pitchFamily="66" charset="0"/>
              </a:rPr>
              <a:t>artistas </a:t>
            </a:r>
            <a:r>
              <a:rPr lang="es-ES" b="1" dirty="0" smtClean="0">
                <a:latin typeface="Comic Sans MS" pitchFamily="66" charset="0"/>
              </a:rPr>
              <a:t>populares </a:t>
            </a:r>
            <a:r>
              <a:rPr lang="es-ES" b="1" dirty="0" smtClean="0">
                <a:latin typeface="Comic Sans MS" pitchFamily="66" charset="0"/>
              </a:rPr>
              <a:t>son </a:t>
            </a:r>
            <a:r>
              <a:rPr lang="en-US" b="1" dirty="0" smtClean="0">
                <a:latin typeface="Comic Sans MS" pitchFamily="66" charset="0"/>
              </a:rPr>
              <a:t>Alfonso </a:t>
            </a:r>
            <a:r>
              <a:rPr lang="en-US" b="1" dirty="0" smtClean="0">
                <a:latin typeface="Comic Sans MS" pitchFamily="66" charset="0"/>
              </a:rPr>
              <a:t>Castillo </a:t>
            </a:r>
            <a:r>
              <a:rPr lang="en-US" b="1" dirty="0" err="1" smtClean="0">
                <a:latin typeface="Comic Sans MS" pitchFamily="66" charset="0"/>
              </a:rPr>
              <a:t>Orta</a:t>
            </a:r>
            <a:r>
              <a:rPr lang="en-US" b="1" dirty="0" smtClean="0">
                <a:latin typeface="Comic Sans MS" pitchFamily="66" charset="0"/>
              </a:rPr>
              <a:t>, Alfonso </a:t>
            </a:r>
            <a:r>
              <a:rPr lang="en-US" b="1" dirty="0" err="1" smtClean="0">
                <a:latin typeface="Comic Sans MS" pitchFamily="66" charset="0"/>
              </a:rPr>
              <a:t>Soteno</a:t>
            </a:r>
            <a:r>
              <a:rPr lang="en-US" b="1" dirty="0" smtClean="0">
                <a:latin typeface="Comic Sans MS" pitchFamily="66" charset="0"/>
              </a:rPr>
              <a:t>, </a:t>
            </a:r>
            <a:r>
              <a:rPr lang="en-US" b="1" dirty="0" smtClean="0">
                <a:latin typeface="Comic Sans MS" pitchFamily="66" charset="0"/>
              </a:rPr>
              <a:t>y </a:t>
            </a:r>
            <a:r>
              <a:rPr lang="en-US" b="1" dirty="0" smtClean="0">
                <a:latin typeface="Comic Sans MS" pitchFamily="66" charset="0"/>
              </a:rPr>
              <a:t>Juan Hernandez.</a:t>
            </a:r>
          </a:p>
          <a:p>
            <a:endParaRPr lang="en-US" dirty="0"/>
          </a:p>
        </p:txBody>
      </p:sp>
      <p:pic>
        <p:nvPicPr>
          <p:cNvPr id="5" name="Picture 2" descr="http://www.ddfolkart.com/images3/alfonsocastillosksea1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629400" y="0"/>
            <a:ext cx="2335833" cy="2668365"/>
          </a:xfrm>
          <a:prstGeom prst="rect">
            <a:avLst/>
          </a:prstGeom>
          <a:noFill/>
        </p:spPr>
      </p:pic>
      <p:pic>
        <p:nvPicPr>
          <p:cNvPr id="6" name="Picture 2" descr="http://www.elporvenir.com.mx/upload/foto/27/3/2/arbo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5800" y="1295400"/>
            <a:ext cx="2209800" cy="2948505"/>
          </a:xfrm>
          <a:prstGeom prst="rect">
            <a:avLst/>
          </a:prstGeom>
          <a:noFill/>
        </p:spPr>
      </p:pic>
      <p:pic>
        <p:nvPicPr>
          <p:cNvPr id="7" name="Picture 2" descr="http://www.montereyart.org/wp-content/uploads/2010/10/Calveras-Figures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909030" y="3048000"/>
            <a:ext cx="2234970" cy="2195237"/>
          </a:xfrm>
          <a:prstGeom prst="rect">
            <a:avLst/>
          </a:prstGeom>
          <a:noFill/>
        </p:spPr>
      </p:pic>
      <p:pic>
        <p:nvPicPr>
          <p:cNvPr id="8" name="Picture 2" descr="http://www.ddfolkart.com/images2/juanhernandezcatrina6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953000" y="4343400"/>
            <a:ext cx="1828800" cy="227171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96</TotalTime>
  <Words>182</Words>
  <Application>Microsoft Office PowerPoint</Application>
  <PresentationFormat>On-screen Show (4:3)</PresentationFormat>
  <Paragraphs>30</Paragraphs>
  <Slides>6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 El Día de los Muertos  </vt:lpstr>
      <vt:lpstr>Food</vt:lpstr>
      <vt:lpstr>History</vt:lpstr>
      <vt:lpstr>Activities </vt:lpstr>
      <vt:lpstr>Altars </vt:lpstr>
      <vt:lpstr>Art and Artists</vt:lpstr>
    </vt:vector>
  </TitlesOfParts>
  <Company>ccsd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El Día de los Muertos</dc:title>
  <dc:creator>Administrator</dc:creator>
  <cp:lastModifiedBy>HM10075</cp:lastModifiedBy>
  <cp:revision>13</cp:revision>
  <dcterms:created xsi:type="dcterms:W3CDTF">2011-10-27T16:46:47Z</dcterms:created>
  <dcterms:modified xsi:type="dcterms:W3CDTF">2011-11-02T14:40:43Z</dcterms:modified>
</cp:coreProperties>
</file>