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4A93A-6E64-4ECB-AB13-E2779D6569F1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DDFC2-86A9-4F68-8B57-59A2A259C2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4A93A-6E64-4ECB-AB13-E2779D6569F1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DDFC2-86A9-4F68-8B57-59A2A259C2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4A93A-6E64-4ECB-AB13-E2779D6569F1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DDFC2-86A9-4F68-8B57-59A2A259C2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4A93A-6E64-4ECB-AB13-E2779D6569F1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DDFC2-86A9-4F68-8B57-59A2A259C2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4A93A-6E64-4ECB-AB13-E2779D6569F1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DDFC2-86A9-4F68-8B57-59A2A259C2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4A93A-6E64-4ECB-AB13-E2779D6569F1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DDFC2-86A9-4F68-8B57-59A2A259C2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4A93A-6E64-4ECB-AB13-E2779D6569F1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DDFC2-86A9-4F68-8B57-59A2A259C2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4A93A-6E64-4ECB-AB13-E2779D6569F1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DDFC2-86A9-4F68-8B57-59A2A259C2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4A93A-6E64-4ECB-AB13-E2779D6569F1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DDFC2-86A9-4F68-8B57-59A2A259C2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4A93A-6E64-4ECB-AB13-E2779D6569F1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DDFC2-86A9-4F68-8B57-59A2A259C2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4A93A-6E64-4ECB-AB13-E2779D6569F1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DDFC2-86A9-4F68-8B57-59A2A259C2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4A93A-6E64-4ECB-AB13-E2779D6569F1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DDFC2-86A9-4F68-8B57-59A2A259C2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gif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pn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image.made-in-china.com/2f0j00ZCmERvMGZahK/Tablecloth-Table-Linen-Table-Cover.jpg"/>
          <p:cNvPicPr>
            <a:picLocks noChangeAspect="1" noChangeArrowheads="1"/>
          </p:cNvPicPr>
          <p:nvPr/>
        </p:nvPicPr>
        <p:blipFill>
          <a:blip r:embed="rId2" cstate="print"/>
          <a:srcRect l="3000" t="5993" r="5000" b="10112"/>
          <a:stretch>
            <a:fillRect/>
          </a:stretch>
        </p:blipFill>
        <p:spPr bwMode="auto">
          <a:xfrm>
            <a:off x="762000" y="2514600"/>
            <a:ext cx="7761514" cy="4724400"/>
          </a:xfrm>
          <a:prstGeom prst="rect">
            <a:avLst/>
          </a:prstGeom>
          <a:noFill/>
        </p:spPr>
      </p:pic>
      <p:pic>
        <p:nvPicPr>
          <p:cNvPr id="17" name="Picture 4" descr="http://www.artlex.com/ArtLex/f/images/fram_ital.19thc.lg.gif"/>
          <p:cNvPicPr>
            <a:picLocks noChangeAspect="1" noChangeArrowheads="1"/>
          </p:cNvPicPr>
          <p:nvPr/>
        </p:nvPicPr>
        <p:blipFill>
          <a:blip r:embed="rId3" cstate="print"/>
          <a:srcRect l="4127" t="2867" r="4444" b="4333"/>
          <a:stretch>
            <a:fillRect/>
          </a:stretch>
        </p:blipFill>
        <p:spPr bwMode="auto">
          <a:xfrm>
            <a:off x="5334000" y="2209800"/>
            <a:ext cx="1066800" cy="1289050"/>
          </a:xfrm>
          <a:prstGeom prst="rect">
            <a:avLst/>
          </a:prstGeom>
          <a:noFill/>
        </p:spPr>
      </p:pic>
      <p:pic>
        <p:nvPicPr>
          <p:cNvPr id="15364" name="Picture 4" descr="http://www.artlex.com/ArtLex/f/images/fram_ital.19thc.lg.gif"/>
          <p:cNvPicPr>
            <a:picLocks noChangeAspect="1" noChangeArrowheads="1"/>
          </p:cNvPicPr>
          <p:nvPr/>
        </p:nvPicPr>
        <p:blipFill>
          <a:blip r:embed="rId3" cstate="print"/>
          <a:srcRect l="4127" t="2867" r="4444" b="4333"/>
          <a:stretch>
            <a:fillRect/>
          </a:stretch>
        </p:blipFill>
        <p:spPr bwMode="auto">
          <a:xfrm>
            <a:off x="3352800" y="1066800"/>
            <a:ext cx="1891862" cy="2286000"/>
          </a:xfrm>
          <a:prstGeom prst="rect">
            <a:avLst/>
          </a:prstGeom>
          <a:noFill/>
        </p:spPr>
      </p:pic>
      <p:pic>
        <p:nvPicPr>
          <p:cNvPr id="15366" name="Picture 6" descr="300800_2322917796654_1360878212_32741460_3811511_n_large"/>
          <p:cNvPicPr>
            <a:picLocks noChangeAspect="1" noChangeArrowheads="1"/>
          </p:cNvPicPr>
          <p:nvPr/>
        </p:nvPicPr>
        <p:blipFill>
          <a:blip r:embed="rId4" cstate="print"/>
          <a:srcRect l="9639" t="6374" r="16466"/>
          <a:stretch>
            <a:fillRect/>
          </a:stretch>
        </p:blipFill>
        <p:spPr bwMode="auto">
          <a:xfrm>
            <a:off x="3581400" y="1371600"/>
            <a:ext cx="1372248" cy="1752600"/>
          </a:xfrm>
          <a:prstGeom prst="rect">
            <a:avLst/>
          </a:prstGeom>
          <a:noFill/>
        </p:spPr>
      </p:pic>
      <p:pic>
        <p:nvPicPr>
          <p:cNvPr id="15368" name="Picture 8" descr="http://showcasebridal.com/images/brick%20red%20bouquet%2047%20on%20white.jpg"/>
          <p:cNvPicPr>
            <a:picLocks noChangeAspect="1" noChangeArrowheads="1"/>
          </p:cNvPicPr>
          <p:nvPr/>
        </p:nvPicPr>
        <p:blipFill>
          <a:blip r:embed="rId5" cstate="print"/>
          <a:srcRect l="16399" t="7940"/>
          <a:stretch>
            <a:fillRect/>
          </a:stretch>
        </p:blipFill>
        <p:spPr bwMode="auto">
          <a:xfrm>
            <a:off x="990600" y="3733800"/>
            <a:ext cx="776933" cy="883557"/>
          </a:xfrm>
          <a:prstGeom prst="rect">
            <a:avLst/>
          </a:prstGeom>
          <a:noFill/>
        </p:spPr>
      </p:pic>
      <p:pic>
        <p:nvPicPr>
          <p:cNvPr id="7" name="Picture 8" descr="http://showcasebridal.com/images/brick%20red%20bouquet%2047%20on%20white.jpg"/>
          <p:cNvPicPr>
            <a:picLocks noChangeAspect="1" noChangeArrowheads="1"/>
          </p:cNvPicPr>
          <p:nvPr/>
        </p:nvPicPr>
        <p:blipFill>
          <a:blip r:embed="rId5" cstate="print"/>
          <a:srcRect l="16399" t="7940"/>
          <a:stretch>
            <a:fillRect/>
          </a:stretch>
        </p:blipFill>
        <p:spPr bwMode="auto">
          <a:xfrm>
            <a:off x="7696200" y="3657600"/>
            <a:ext cx="776933" cy="883557"/>
          </a:xfrm>
          <a:prstGeom prst="rect">
            <a:avLst/>
          </a:prstGeom>
          <a:noFill/>
        </p:spPr>
      </p:pic>
      <p:pic>
        <p:nvPicPr>
          <p:cNvPr id="15372" name="Picture 12" descr="http://www.dreamstime.com/paint-brush-with-palette-thumb13230033.jpg"/>
          <p:cNvPicPr>
            <a:picLocks noChangeAspect="1" noChangeArrowheads="1"/>
          </p:cNvPicPr>
          <p:nvPr/>
        </p:nvPicPr>
        <p:blipFill>
          <a:blip r:embed="rId6" cstate="print"/>
          <a:srcRect l="4000" t="12366" r="7667" b="12796"/>
          <a:stretch>
            <a:fillRect/>
          </a:stretch>
        </p:blipFill>
        <p:spPr bwMode="auto">
          <a:xfrm>
            <a:off x="3962400" y="3352800"/>
            <a:ext cx="1392621" cy="914400"/>
          </a:xfrm>
          <a:prstGeom prst="rect">
            <a:avLst/>
          </a:prstGeom>
          <a:noFill/>
        </p:spPr>
      </p:pic>
      <p:pic>
        <p:nvPicPr>
          <p:cNvPr id="15374" name="Picture 14" descr="http://www.uniquecarsandparts.com.au/images/history/salvador_dali/dali_signatur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71800" y="4800600"/>
            <a:ext cx="3265714" cy="1600200"/>
          </a:xfrm>
          <a:prstGeom prst="rect">
            <a:avLst/>
          </a:prstGeom>
          <a:noFill/>
        </p:spPr>
      </p:pic>
      <p:pic>
        <p:nvPicPr>
          <p:cNvPr id="15376" name="Picture 16" descr="http://www.thaneeya.com/day-of-the-dead-skulls.jpg"/>
          <p:cNvPicPr>
            <a:picLocks noChangeAspect="1" noChangeArrowheads="1"/>
          </p:cNvPicPr>
          <p:nvPr/>
        </p:nvPicPr>
        <p:blipFill>
          <a:blip r:embed="rId8" cstate="print"/>
          <a:srcRect r="78276" b="14649"/>
          <a:stretch>
            <a:fillRect/>
          </a:stretch>
        </p:blipFill>
        <p:spPr bwMode="auto">
          <a:xfrm>
            <a:off x="1219200" y="2971800"/>
            <a:ext cx="569721" cy="669925"/>
          </a:xfrm>
          <a:prstGeom prst="rect">
            <a:avLst/>
          </a:prstGeom>
          <a:noFill/>
        </p:spPr>
      </p:pic>
      <p:pic>
        <p:nvPicPr>
          <p:cNvPr id="13" name="Picture 16" descr="http://www.thaneeya.com/day-of-the-dead-skulls.jpg"/>
          <p:cNvPicPr>
            <a:picLocks noChangeAspect="1" noChangeArrowheads="1"/>
          </p:cNvPicPr>
          <p:nvPr/>
        </p:nvPicPr>
        <p:blipFill>
          <a:blip r:embed="rId8" cstate="print"/>
          <a:srcRect r="78276" b="14649"/>
          <a:stretch>
            <a:fillRect/>
          </a:stretch>
        </p:blipFill>
        <p:spPr bwMode="auto">
          <a:xfrm>
            <a:off x="1752600" y="3276600"/>
            <a:ext cx="569721" cy="669925"/>
          </a:xfrm>
          <a:prstGeom prst="rect">
            <a:avLst/>
          </a:prstGeom>
          <a:noFill/>
        </p:spPr>
      </p:pic>
      <p:pic>
        <p:nvPicPr>
          <p:cNvPr id="15380" name="Picture 20" descr="http://www.kingofswords.com/images/Polyresin%20Diving%20Suit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0" y="1828800"/>
            <a:ext cx="533400" cy="1248156"/>
          </a:xfrm>
          <a:prstGeom prst="rect">
            <a:avLst/>
          </a:prstGeom>
          <a:noFill/>
        </p:spPr>
      </p:pic>
      <p:pic>
        <p:nvPicPr>
          <p:cNvPr id="16" name="Picture 15" descr="https://lh6.googleusercontent.com/-xRMFeb_zKZo/Tlq2Yjvtp5I/AAAAAAAAC6s/lvCTB9_hQow/s0/Salvador%252520Dali%2525CC%252581%252520-%252520Portrait%252520of%252520My%252520Dead%252520Brother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486400" y="2362200"/>
            <a:ext cx="762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2" name="Picture 22" descr="http://images.nationalgeographic.com/wpf/media-live/photos/000/006/cache/ocelot_648_600x450.jpg"/>
          <p:cNvPicPr>
            <a:picLocks noChangeAspect="1" noChangeArrowheads="1"/>
          </p:cNvPicPr>
          <p:nvPr/>
        </p:nvPicPr>
        <p:blipFill>
          <a:blip r:embed="rId11" cstate="print"/>
          <a:srcRect t="8519" r="15778" b="27481"/>
          <a:stretch>
            <a:fillRect/>
          </a:stretch>
        </p:blipFill>
        <p:spPr bwMode="auto">
          <a:xfrm flipH="1">
            <a:off x="5791200" y="3581400"/>
            <a:ext cx="1604433" cy="914400"/>
          </a:xfrm>
          <a:prstGeom prst="rect">
            <a:avLst/>
          </a:prstGeom>
          <a:noFill/>
        </p:spPr>
      </p:pic>
      <p:pic>
        <p:nvPicPr>
          <p:cNvPr id="15384" name="Picture 24" descr="http://www.thejunglestore.com/White-Rhino-Adult-Figurine-By-Safari-Ltd-SAF270229-thumb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400800" y="2895600"/>
            <a:ext cx="1153990" cy="666750"/>
          </a:xfrm>
          <a:prstGeom prst="rect">
            <a:avLst/>
          </a:prstGeom>
          <a:noFill/>
        </p:spPr>
      </p:pic>
      <p:pic>
        <p:nvPicPr>
          <p:cNvPr id="20" name="Picture 4" descr="http://www.artlex.com/ArtLex/f/images/fram_ital.19thc.lg.gif"/>
          <p:cNvPicPr>
            <a:picLocks noChangeAspect="1" noChangeArrowheads="1"/>
          </p:cNvPicPr>
          <p:nvPr/>
        </p:nvPicPr>
        <p:blipFill>
          <a:blip r:embed="rId3" cstate="print"/>
          <a:srcRect l="4127" t="2867" r="4444" b="4333"/>
          <a:stretch>
            <a:fillRect/>
          </a:stretch>
        </p:blipFill>
        <p:spPr bwMode="auto">
          <a:xfrm>
            <a:off x="2209800" y="2286000"/>
            <a:ext cx="1008993" cy="1219200"/>
          </a:xfrm>
          <a:prstGeom prst="rect">
            <a:avLst/>
          </a:prstGeom>
          <a:noFill/>
        </p:spPr>
      </p:pic>
      <p:pic>
        <p:nvPicPr>
          <p:cNvPr id="21" name="Picture 20" descr="http://www.salvador-dali.org/media/upload/gif/gala_02_pag_213_1.jpg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362200" y="2438400"/>
            <a:ext cx="685800" cy="914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6" name="Picture 26" descr="http://drinkwiththewench.com/wp-content/uploads/2011/05/red.jpg"/>
          <p:cNvPicPr>
            <a:picLocks noChangeAspect="1" noChangeArrowheads="1"/>
          </p:cNvPicPr>
          <p:nvPr/>
        </p:nvPicPr>
        <p:blipFill>
          <a:blip r:embed="rId14" cstate="print"/>
          <a:srcRect l="24333" t="7583" r="23667" b="6417"/>
          <a:stretch>
            <a:fillRect/>
          </a:stretch>
        </p:blipFill>
        <p:spPr bwMode="auto">
          <a:xfrm>
            <a:off x="7315200" y="2057400"/>
            <a:ext cx="598967" cy="990600"/>
          </a:xfrm>
          <a:prstGeom prst="rect">
            <a:avLst/>
          </a:prstGeom>
          <a:noFill/>
        </p:spPr>
      </p:pic>
      <p:pic>
        <p:nvPicPr>
          <p:cNvPr id="23" name="Picture 26" descr="http://drinkwiththewench.com/wp-content/uploads/2011/05/red.jpg"/>
          <p:cNvPicPr>
            <a:picLocks noChangeAspect="1" noChangeArrowheads="1"/>
          </p:cNvPicPr>
          <p:nvPr/>
        </p:nvPicPr>
        <p:blipFill>
          <a:blip r:embed="rId14" cstate="print"/>
          <a:srcRect l="24333" t="7583" r="23667" b="6417"/>
          <a:stretch>
            <a:fillRect/>
          </a:stretch>
        </p:blipFill>
        <p:spPr bwMode="auto">
          <a:xfrm>
            <a:off x="7772400" y="2362200"/>
            <a:ext cx="598967" cy="990600"/>
          </a:xfrm>
          <a:prstGeom prst="rect">
            <a:avLst/>
          </a:prstGeom>
          <a:noFill/>
        </p:spPr>
      </p:pic>
      <p:pic>
        <p:nvPicPr>
          <p:cNvPr id="15388" name="Picture 28" descr="2664741600_1_23_4gd30psa_larg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905000" y="3429000"/>
            <a:ext cx="2209800" cy="11785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rgbClr val="000000"/>
      </a:lt1>
      <a:dk2>
        <a:srgbClr val="000000"/>
      </a:dk2>
      <a:lt2>
        <a:srgbClr val="D4D4D6"/>
      </a:lt2>
      <a:accent1>
        <a:srgbClr val="FF0000"/>
      </a:accent1>
      <a:accent2>
        <a:srgbClr val="000000"/>
      </a:accent2>
      <a:accent3>
        <a:srgbClr val="FFFFFF"/>
      </a:accent3>
      <a:accent4>
        <a:srgbClr val="FF0B0B"/>
      </a:accent4>
      <a:accent5>
        <a:srgbClr val="3F3F3F"/>
      </a:accent5>
      <a:accent6>
        <a:srgbClr val="595959"/>
      </a:accent6>
      <a:hlink>
        <a:srgbClr val="FF0000"/>
      </a:hlink>
      <a:folHlink>
        <a:srgbClr val="FF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Cherokee County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gators</dc:creator>
  <cp:lastModifiedBy>gators</cp:lastModifiedBy>
  <cp:revision>4</cp:revision>
  <dcterms:created xsi:type="dcterms:W3CDTF">2011-10-30T23:51:13Z</dcterms:created>
  <dcterms:modified xsi:type="dcterms:W3CDTF">2011-10-31T00:24:46Z</dcterms:modified>
</cp:coreProperties>
</file>