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393BAB-D7DE-447A-ABB8-860D54CF5E53}" type="doc">
      <dgm:prSet loTypeId="urn:microsoft.com/office/officeart/2005/8/layout/venn1" loCatId="relationship" qsTypeId="urn:microsoft.com/office/officeart/2005/8/quickstyle/simple1" qsCatId="simple" csTypeId="urn:microsoft.com/office/officeart/2005/8/colors/colorful5" csCatId="colorful" phldr="1"/>
      <dgm:spPr/>
    </dgm:pt>
    <dgm:pt modelId="{8E0D1CB3-BC5C-44F5-97D4-6891A45513BC}">
      <dgm:prSet phldrT="[Text]" custT="1"/>
      <dgm:spPr/>
      <dgm:t>
        <a:bodyPr/>
        <a:lstStyle/>
        <a:p>
          <a:pPr algn="l"/>
          <a:endParaRPr lang="en-US" sz="1300" b="1"/>
        </a:p>
        <a:p>
          <a:pPr algn="l"/>
          <a:endParaRPr lang="en-US" sz="1300" b="1"/>
        </a:p>
        <a:p>
          <a:pPr algn="l"/>
          <a:endParaRPr lang="en-US" sz="1300" b="1"/>
        </a:p>
        <a:p>
          <a:pPr algn="l"/>
          <a:endParaRPr lang="en-US" sz="1300" b="1"/>
        </a:p>
        <a:p>
          <a:pPr algn="l"/>
          <a:endParaRPr lang="en-US" sz="1300" b="1"/>
        </a:p>
        <a:p>
          <a:pPr algn="l"/>
          <a:r>
            <a:rPr lang="en-US" sz="1300" b="1">
              <a:latin typeface="+mn-lt"/>
            </a:rPr>
            <a:t>Lengua: </a:t>
          </a:r>
          <a:r>
            <a:rPr lang="en-US" sz="1300">
              <a:latin typeface="+mn-lt"/>
            </a:rPr>
            <a:t>Espa</a:t>
          </a:r>
          <a:r>
            <a:rPr lang="en-US" sz="1300">
              <a:latin typeface="+mn-lt"/>
              <a:cs typeface="Times New Roman"/>
            </a:rPr>
            <a:t>ñ</a:t>
          </a:r>
          <a:r>
            <a:rPr lang="en-US" sz="1300">
              <a:latin typeface="+mn-lt"/>
            </a:rPr>
            <a:t>ol</a:t>
          </a:r>
        </a:p>
        <a:p>
          <a:pPr algn="l"/>
          <a:r>
            <a:rPr lang="en-US" sz="1300" b="1">
              <a:latin typeface="+mn-lt"/>
            </a:rPr>
            <a:t>Gobierno: </a:t>
          </a:r>
          <a:r>
            <a:rPr lang="en-US" sz="1300">
              <a:latin typeface="+mn-lt"/>
            </a:rPr>
            <a:t>Republica Federal</a:t>
          </a:r>
        </a:p>
        <a:p>
          <a:pPr algn="l"/>
          <a:r>
            <a:rPr lang="en-US" sz="1300" b="1">
              <a:latin typeface="+mn-lt"/>
            </a:rPr>
            <a:t>Religion: </a:t>
          </a:r>
          <a:r>
            <a:rPr lang="en-US" sz="1300">
              <a:latin typeface="+mn-lt"/>
            </a:rPr>
            <a:t>Cat</a:t>
          </a:r>
          <a:r>
            <a:rPr lang="en-US" sz="1300">
              <a:latin typeface="+mn-lt"/>
              <a:cs typeface="Times New Roman"/>
            </a:rPr>
            <a:t>ó</a:t>
          </a:r>
          <a:r>
            <a:rPr lang="en-US" sz="1300">
              <a:latin typeface="+mn-lt"/>
            </a:rPr>
            <a:t>lico</a:t>
          </a:r>
        </a:p>
        <a:p>
          <a:pPr algn="l"/>
          <a:r>
            <a:rPr lang="en-US" sz="1300" b="1">
              <a:latin typeface="+mn-lt"/>
            </a:rPr>
            <a:t>Presidente: </a:t>
          </a:r>
          <a:r>
            <a:rPr lang="en-US" sz="1300">
              <a:latin typeface="+mn-lt"/>
            </a:rPr>
            <a:t>Vicente Fox</a:t>
          </a:r>
        </a:p>
        <a:p>
          <a:pPr algn="l"/>
          <a:r>
            <a:rPr lang="en-US" sz="1300" b="1" i="0">
              <a:latin typeface="+mn-lt"/>
            </a:rPr>
            <a:t>Moneda: </a:t>
          </a:r>
          <a:r>
            <a:rPr lang="en-US" sz="1300">
              <a:latin typeface="+mn-lt"/>
            </a:rPr>
            <a:t>Peso</a:t>
          </a:r>
        </a:p>
        <a:p>
          <a:pPr algn="l"/>
          <a:r>
            <a:rPr lang="en-US" sz="1300" b="1">
              <a:latin typeface="+mn-lt"/>
            </a:rPr>
            <a:t>Datos de Interes:</a:t>
          </a:r>
        </a:p>
        <a:p>
          <a:pPr algn="l"/>
          <a:r>
            <a:rPr lang="en-US" sz="1300" b="1">
              <a:latin typeface="+mn-lt"/>
            </a:rPr>
            <a:t>1. </a:t>
          </a:r>
          <a:r>
            <a:rPr lang="en-US" sz="1300" b="0">
              <a:latin typeface="+mn-lt"/>
            </a:rPr>
            <a:t>Tienen 200,000 tipas de plantas diferentes.</a:t>
          </a:r>
        </a:p>
        <a:p>
          <a:pPr algn="l"/>
          <a:r>
            <a:rPr lang="en-US" sz="1300" b="1">
              <a:latin typeface="+mn-lt"/>
            </a:rPr>
            <a:t>2. </a:t>
          </a:r>
          <a:r>
            <a:rPr lang="en-US" sz="1300" b="0">
              <a:latin typeface="+mn-lt"/>
            </a:rPr>
            <a:t>"Bullfighting" es muy popular en M</a:t>
          </a:r>
          <a:r>
            <a:rPr lang="en-US" sz="1300" b="0">
              <a:latin typeface="+mn-lt"/>
              <a:cs typeface="Times New Roman"/>
            </a:rPr>
            <a:t>éjico.</a:t>
          </a:r>
        </a:p>
        <a:p>
          <a:pPr algn="l"/>
          <a:r>
            <a:rPr lang="en-US" sz="1300" b="1">
              <a:latin typeface="+mn-lt"/>
            </a:rPr>
            <a:t>3.</a:t>
          </a:r>
          <a:r>
            <a:rPr lang="en-US" sz="1300" b="0">
              <a:latin typeface="+mn-lt"/>
            </a:rPr>
            <a:t> Intodicieron chocolate al mundo.</a:t>
          </a:r>
          <a:endParaRPr lang="en-US" sz="1300" b="1">
            <a:latin typeface="+mn-lt"/>
          </a:endParaRPr>
        </a:p>
        <a:p>
          <a:pPr algn="l"/>
          <a:endParaRPr lang="en-US" sz="1300" b="1"/>
        </a:p>
        <a:p>
          <a:pPr algn="l"/>
          <a:r>
            <a:rPr lang="en-US" sz="1300"/>
            <a:t>	</a:t>
          </a:r>
        </a:p>
        <a:p>
          <a:pPr algn="l"/>
          <a:endParaRPr lang="en-US" sz="2000"/>
        </a:p>
        <a:p>
          <a:pPr algn="l"/>
          <a:endParaRPr lang="en-US" sz="2000"/>
        </a:p>
        <a:p>
          <a:pPr algn="l"/>
          <a:endParaRPr lang="en-US" sz="2000"/>
        </a:p>
      </dgm:t>
    </dgm:pt>
    <dgm:pt modelId="{986757A2-B1FB-447D-9ED6-D23BB00E82A0}" type="parTrans" cxnId="{197B2B8D-EF05-45D8-862C-D6019174D82D}">
      <dgm:prSet/>
      <dgm:spPr/>
      <dgm:t>
        <a:bodyPr/>
        <a:lstStyle/>
        <a:p>
          <a:endParaRPr lang="en-US"/>
        </a:p>
      </dgm:t>
    </dgm:pt>
    <dgm:pt modelId="{79365527-B82F-4C77-8560-7C3744BC0048}" type="sibTrans" cxnId="{197B2B8D-EF05-45D8-862C-D6019174D82D}">
      <dgm:prSet/>
      <dgm:spPr/>
      <dgm:t>
        <a:bodyPr/>
        <a:lstStyle/>
        <a:p>
          <a:endParaRPr lang="en-US"/>
        </a:p>
      </dgm:t>
    </dgm:pt>
    <dgm:pt modelId="{0FDA9CA7-10EA-466C-8478-9CBE34D0C7EF}">
      <dgm:prSet phldrT="[Text]" custT="1"/>
      <dgm:spPr/>
      <dgm:t>
        <a:bodyPr/>
        <a:lstStyle/>
        <a:p>
          <a:pPr algn="l"/>
          <a:r>
            <a:rPr lang="en-US" sz="1300" b="1"/>
            <a:t>Lengua: </a:t>
          </a:r>
          <a:r>
            <a:rPr lang="en-US" sz="1300" b="0"/>
            <a:t>dan</a:t>
          </a:r>
          <a:r>
            <a:rPr lang="en-US" sz="1300" b="0">
              <a:latin typeface="Times New Roman"/>
              <a:cs typeface="Times New Roman"/>
            </a:rPr>
            <a:t>és</a:t>
          </a:r>
          <a:endParaRPr lang="en-US" sz="1300" b="1"/>
        </a:p>
        <a:p>
          <a:pPr algn="l"/>
          <a:r>
            <a:rPr lang="en-US" sz="1300" b="1"/>
            <a:t>Gobierno: </a:t>
          </a:r>
          <a:r>
            <a:rPr lang="en-US" sz="1300" b="0"/>
            <a:t>Monarqu</a:t>
          </a:r>
          <a:r>
            <a:rPr lang="en-US" sz="1300" b="0">
              <a:latin typeface="Times New Roman"/>
              <a:cs typeface="Times New Roman"/>
            </a:rPr>
            <a:t>í</a:t>
          </a:r>
          <a:r>
            <a:rPr lang="en-US" sz="1300" b="0"/>
            <a:t>a 	  	    constitucional</a:t>
          </a:r>
          <a:endParaRPr lang="en-US" sz="1300" b="1"/>
        </a:p>
        <a:p>
          <a:pPr algn="l"/>
          <a:r>
            <a:rPr lang="en-US" sz="1300" b="1"/>
            <a:t>Religion: </a:t>
          </a:r>
          <a:r>
            <a:rPr lang="en-US" sz="1300" b="0"/>
            <a:t>Luterano</a:t>
          </a:r>
          <a:endParaRPr lang="en-US" sz="1300" b="1"/>
        </a:p>
        <a:p>
          <a:pPr algn="l"/>
          <a:r>
            <a:rPr lang="en-US" sz="1300" b="1"/>
            <a:t>Presidente: </a:t>
          </a:r>
          <a:r>
            <a:rPr lang="en-US" sz="1300" b="0"/>
            <a:t>Lars Lokke 	  	      Rasmussen</a:t>
          </a:r>
          <a:endParaRPr lang="en-US" sz="1300" b="1"/>
        </a:p>
        <a:p>
          <a:pPr algn="l"/>
          <a:r>
            <a:rPr lang="en-US" sz="1300" b="1"/>
            <a:t>Moneda: </a:t>
          </a:r>
          <a:r>
            <a:rPr lang="en-US" sz="1300" b="0"/>
            <a:t>Danish Krone	</a:t>
          </a:r>
          <a:endParaRPr lang="en-US" sz="1300" b="1"/>
        </a:p>
        <a:p>
          <a:pPr algn="l"/>
          <a:r>
            <a:rPr lang="en-US" sz="1300" b="1"/>
            <a:t>Datos de Interes: </a:t>
          </a:r>
        </a:p>
        <a:p>
          <a:pPr algn="l"/>
          <a:r>
            <a:rPr lang="en-US" sz="1300" b="1"/>
            <a:t>1. </a:t>
          </a:r>
          <a:r>
            <a:rPr lang="en-US" sz="1300" b="0"/>
            <a:t> La gente comen MUCHA pasta.</a:t>
          </a:r>
        </a:p>
        <a:p>
          <a:pPr algn="l"/>
          <a:r>
            <a:rPr lang="en-US" sz="1300" b="1"/>
            <a:t>2.  </a:t>
          </a:r>
          <a:r>
            <a:rPr lang="en-US" sz="1300" b="0"/>
            <a:t>Inventan Lego.</a:t>
          </a:r>
        </a:p>
        <a:p>
          <a:pPr algn="l"/>
          <a:r>
            <a:rPr lang="en-US" sz="1300" b="1"/>
            <a:t>3. </a:t>
          </a:r>
          <a:r>
            <a:rPr lang="en-US" sz="1300" b="0"/>
            <a:t> La capital es Copenhagen.</a:t>
          </a:r>
          <a:endParaRPr lang="en-US" sz="1300" b="1"/>
        </a:p>
      </dgm:t>
    </dgm:pt>
    <dgm:pt modelId="{75370B1E-D7B9-41D2-B554-D4F575BFDA09}" type="sibTrans" cxnId="{116E697A-5D9F-402A-84C9-FF3BC4813732}">
      <dgm:prSet/>
      <dgm:spPr/>
      <dgm:t>
        <a:bodyPr/>
        <a:lstStyle/>
        <a:p>
          <a:endParaRPr lang="en-US"/>
        </a:p>
      </dgm:t>
    </dgm:pt>
    <dgm:pt modelId="{F7D0ADFD-7C23-4DFF-A582-B25338AA096E}" type="parTrans" cxnId="{116E697A-5D9F-402A-84C9-FF3BC4813732}">
      <dgm:prSet/>
      <dgm:spPr/>
      <dgm:t>
        <a:bodyPr/>
        <a:lstStyle/>
        <a:p>
          <a:endParaRPr lang="en-US"/>
        </a:p>
      </dgm:t>
    </dgm:pt>
    <dgm:pt modelId="{BA669B08-27FF-465E-B1D9-19434CDD02A3}" type="pres">
      <dgm:prSet presAssocID="{A8393BAB-D7DE-447A-ABB8-860D54CF5E53}" presName="compositeShape" presStyleCnt="0">
        <dgm:presLayoutVars>
          <dgm:chMax val="7"/>
          <dgm:dir/>
          <dgm:resizeHandles val="exact"/>
        </dgm:presLayoutVars>
      </dgm:prSet>
      <dgm:spPr/>
    </dgm:pt>
    <dgm:pt modelId="{05C3C19B-33DC-4C7A-8CE8-249F7C3D3895}" type="pres">
      <dgm:prSet presAssocID="{8E0D1CB3-BC5C-44F5-97D4-6891A45513BC}" presName="circ1" presStyleLbl="vennNode1" presStyleIdx="0" presStyleCnt="2" custScaleX="101581" custLinFactNeighborX="-1262" custLinFactNeighborY="2237"/>
      <dgm:spPr/>
      <dgm:t>
        <a:bodyPr/>
        <a:lstStyle/>
        <a:p>
          <a:endParaRPr lang="en-US"/>
        </a:p>
      </dgm:t>
    </dgm:pt>
    <dgm:pt modelId="{5C2C9D3C-C379-42F9-BA0F-C8DF359DC468}" type="pres">
      <dgm:prSet presAssocID="{8E0D1CB3-BC5C-44F5-97D4-6891A45513BC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CD9627-062E-44EC-A786-EE2A1E65DFB5}" type="pres">
      <dgm:prSet presAssocID="{0FDA9CA7-10EA-466C-8478-9CBE34D0C7EF}" presName="circ2" presStyleLbl="vennNode1" presStyleIdx="1" presStyleCnt="2" custLinFactNeighborX="253" custLinFactNeighborY="757"/>
      <dgm:spPr/>
      <dgm:t>
        <a:bodyPr/>
        <a:lstStyle/>
        <a:p>
          <a:endParaRPr lang="en-US"/>
        </a:p>
      </dgm:t>
    </dgm:pt>
    <dgm:pt modelId="{4CD96EF5-8661-4793-8913-DE0511437306}" type="pres">
      <dgm:prSet presAssocID="{0FDA9CA7-10EA-466C-8478-9CBE34D0C7EF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16E697A-5D9F-402A-84C9-FF3BC4813732}" srcId="{A8393BAB-D7DE-447A-ABB8-860D54CF5E53}" destId="{0FDA9CA7-10EA-466C-8478-9CBE34D0C7EF}" srcOrd="1" destOrd="0" parTransId="{F7D0ADFD-7C23-4DFF-A582-B25338AA096E}" sibTransId="{75370B1E-D7B9-41D2-B554-D4F575BFDA09}"/>
    <dgm:cxn modelId="{901C56E4-A068-4690-B6D7-D374475DD34D}" type="presOf" srcId="{0FDA9CA7-10EA-466C-8478-9CBE34D0C7EF}" destId="{4CD96EF5-8661-4793-8913-DE0511437306}" srcOrd="1" destOrd="0" presId="urn:microsoft.com/office/officeart/2005/8/layout/venn1"/>
    <dgm:cxn modelId="{197B2B8D-EF05-45D8-862C-D6019174D82D}" srcId="{A8393BAB-D7DE-447A-ABB8-860D54CF5E53}" destId="{8E0D1CB3-BC5C-44F5-97D4-6891A45513BC}" srcOrd="0" destOrd="0" parTransId="{986757A2-B1FB-447D-9ED6-D23BB00E82A0}" sibTransId="{79365527-B82F-4C77-8560-7C3744BC0048}"/>
    <dgm:cxn modelId="{2037F96D-7319-4D0F-88CB-88E3C2156365}" type="presOf" srcId="{8E0D1CB3-BC5C-44F5-97D4-6891A45513BC}" destId="{05C3C19B-33DC-4C7A-8CE8-249F7C3D3895}" srcOrd="0" destOrd="0" presId="urn:microsoft.com/office/officeart/2005/8/layout/venn1"/>
    <dgm:cxn modelId="{DA45E708-5017-4F2C-A67D-9E94FF96AFDF}" type="presOf" srcId="{8E0D1CB3-BC5C-44F5-97D4-6891A45513BC}" destId="{5C2C9D3C-C379-42F9-BA0F-C8DF359DC468}" srcOrd="1" destOrd="0" presId="urn:microsoft.com/office/officeart/2005/8/layout/venn1"/>
    <dgm:cxn modelId="{52431D06-8E7F-4442-B91F-9BABE9387741}" type="presOf" srcId="{A8393BAB-D7DE-447A-ABB8-860D54CF5E53}" destId="{BA669B08-27FF-465E-B1D9-19434CDD02A3}" srcOrd="0" destOrd="0" presId="urn:microsoft.com/office/officeart/2005/8/layout/venn1"/>
    <dgm:cxn modelId="{067618C6-F4B3-464F-B171-F5B47611978E}" type="presOf" srcId="{0FDA9CA7-10EA-466C-8478-9CBE34D0C7EF}" destId="{DECD9627-062E-44EC-A786-EE2A1E65DFB5}" srcOrd="0" destOrd="0" presId="urn:microsoft.com/office/officeart/2005/8/layout/venn1"/>
    <dgm:cxn modelId="{44B4A9B9-0C5E-4D92-96A0-1EE20C2F713A}" type="presParOf" srcId="{BA669B08-27FF-465E-B1D9-19434CDD02A3}" destId="{05C3C19B-33DC-4C7A-8CE8-249F7C3D3895}" srcOrd="0" destOrd="0" presId="urn:microsoft.com/office/officeart/2005/8/layout/venn1"/>
    <dgm:cxn modelId="{C4BC003B-BED6-4EF1-B866-F278B107312C}" type="presParOf" srcId="{BA669B08-27FF-465E-B1D9-19434CDD02A3}" destId="{5C2C9D3C-C379-42F9-BA0F-C8DF359DC468}" srcOrd="1" destOrd="0" presId="urn:microsoft.com/office/officeart/2005/8/layout/venn1"/>
    <dgm:cxn modelId="{D05B559C-D763-4269-ADB6-DC75B792ECA3}" type="presParOf" srcId="{BA669B08-27FF-465E-B1D9-19434CDD02A3}" destId="{DECD9627-062E-44EC-A786-EE2A1E65DFB5}" srcOrd="2" destOrd="0" presId="urn:microsoft.com/office/officeart/2005/8/layout/venn1"/>
    <dgm:cxn modelId="{E9620A95-1972-4E1D-8F50-A69253368ABF}" type="presParOf" srcId="{BA669B08-27FF-465E-B1D9-19434CDD02A3}" destId="{4CD96EF5-8661-4793-8913-DE0511437306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05C3C19B-33DC-4C7A-8CE8-249F7C3D3895}">
      <dsp:nvSpPr>
        <dsp:cNvPr id="0" name=""/>
        <dsp:cNvSpPr/>
      </dsp:nvSpPr>
      <dsp:spPr>
        <a:xfrm>
          <a:off x="90466" y="168874"/>
          <a:ext cx="3834146" cy="3774471"/>
        </a:xfrm>
        <a:prstGeom prst="ellipse">
          <a:avLst/>
        </a:prstGeom>
        <a:solidFill>
          <a:schemeClr val="accent5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Lengua: </a:t>
          </a:r>
          <a:r>
            <a:rPr lang="en-US" sz="1300" kern="1200">
              <a:latin typeface="+mn-lt"/>
            </a:rPr>
            <a:t>Espa</a:t>
          </a:r>
          <a:r>
            <a:rPr lang="en-US" sz="1300" kern="1200">
              <a:latin typeface="+mn-lt"/>
              <a:cs typeface="Times New Roman"/>
            </a:rPr>
            <a:t>ñ</a:t>
          </a:r>
          <a:r>
            <a:rPr lang="en-US" sz="1300" kern="1200">
              <a:latin typeface="+mn-lt"/>
            </a:rPr>
            <a:t>ol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Gobierno: </a:t>
          </a:r>
          <a:r>
            <a:rPr lang="en-US" sz="1300" kern="1200">
              <a:latin typeface="+mn-lt"/>
            </a:rPr>
            <a:t>Republica Federal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Religion: </a:t>
          </a:r>
          <a:r>
            <a:rPr lang="en-US" sz="1300" kern="1200">
              <a:latin typeface="+mn-lt"/>
            </a:rPr>
            <a:t>Cat</a:t>
          </a:r>
          <a:r>
            <a:rPr lang="en-US" sz="1300" kern="1200">
              <a:latin typeface="+mn-lt"/>
              <a:cs typeface="Times New Roman"/>
            </a:rPr>
            <a:t>ó</a:t>
          </a:r>
          <a:r>
            <a:rPr lang="en-US" sz="1300" kern="1200">
              <a:latin typeface="+mn-lt"/>
            </a:rPr>
            <a:t>lico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Presidente: </a:t>
          </a:r>
          <a:r>
            <a:rPr lang="en-US" sz="1300" kern="1200">
              <a:latin typeface="+mn-lt"/>
            </a:rPr>
            <a:t>Vicente Fox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i="0" kern="1200">
              <a:latin typeface="+mn-lt"/>
            </a:rPr>
            <a:t>Moneda: </a:t>
          </a:r>
          <a:r>
            <a:rPr lang="en-US" sz="1300" kern="1200">
              <a:latin typeface="+mn-lt"/>
            </a:rPr>
            <a:t>Peso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Datos de Interes: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1. </a:t>
          </a:r>
          <a:r>
            <a:rPr lang="en-US" sz="1300" b="0" kern="1200">
              <a:latin typeface="+mn-lt"/>
            </a:rPr>
            <a:t>Tienen 200,000 tipas de plantas diferentes.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2. </a:t>
          </a:r>
          <a:r>
            <a:rPr lang="en-US" sz="1300" b="0" kern="1200">
              <a:latin typeface="+mn-lt"/>
            </a:rPr>
            <a:t>"Bullfighting" es muy popular en M</a:t>
          </a:r>
          <a:r>
            <a:rPr lang="en-US" sz="1300" b="0" kern="1200">
              <a:latin typeface="+mn-lt"/>
              <a:cs typeface="Times New Roman"/>
            </a:rPr>
            <a:t>éjico.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>
              <a:latin typeface="+mn-lt"/>
            </a:rPr>
            <a:t>3.</a:t>
          </a:r>
          <a:r>
            <a:rPr lang="en-US" sz="1300" b="0" kern="1200">
              <a:latin typeface="+mn-lt"/>
            </a:rPr>
            <a:t> Intodicieron chocolate al mundo.</a:t>
          </a:r>
          <a:endParaRPr lang="en-US" sz="1300" b="1" kern="1200">
            <a:latin typeface="+mn-lt"/>
          </a:endParaRP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/>
            <a:t>	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/>
        </a:p>
      </dsp:txBody>
      <dsp:txXfrm>
        <a:off x="625865" y="613965"/>
        <a:ext cx="2210678" cy="2884289"/>
      </dsp:txXfrm>
    </dsp:sp>
    <dsp:sp modelId="{DECD9627-062E-44EC-A786-EE2A1E65DFB5}">
      <dsp:nvSpPr>
        <dsp:cNvPr id="0" name=""/>
        <dsp:cNvSpPr/>
      </dsp:nvSpPr>
      <dsp:spPr>
        <a:xfrm>
          <a:off x="2897827" y="113011"/>
          <a:ext cx="3774471" cy="3774471"/>
        </a:xfrm>
        <a:prstGeom prst="ellipse">
          <a:avLst/>
        </a:prstGeom>
        <a:solidFill>
          <a:schemeClr val="accent5">
            <a:alpha val="50000"/>
            <a:hueOff val="-9933876"/>
            <a:satOff val="39811"/>
            <a:lumOff val="862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Lengua: </a:t>
          </a:r>
          <a:r>
            <a:rPr lang="en-US" sz="1300" b="0" kern="1200"/>
            <a:t>dan</a:t>
          </a:r>
          <a:r>
            <a:rPr lang="en-US" sz="1300" b="0" kern="1200">
              <a:latin typeface="Times New Roman"/>
              <a:cs typeface="Times New Roman"/>
            </a:rPr>
            <a:t>és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Gobierno: </a:t>
          </a:r>
          <a:r>
            <a:rPr lang="en-US" sz="1300" b="0" kern="1200"/>
            <a:t>Monarqu</a:t>
          </a:r>
          <a:r>
            <a:rPr lang="en-US" sz="1300" b="0" kern="1200">
              <a:latin typeface="Times New Roman"/>
              <a:cs typeface="Times New Roman"/>
            </a:rPr>
            <a:t>í</a:t>
          </a:r>
          <a:r>
            <a:rPr lang="en-US" sz="1300" b="0" kern="1200"/>
            <a:t>a 	  	    constitucional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Religion: </a:t>
          </a:r>
          <a:r>
            <a:rPr lang="en-US" sz="1300" b="0" kern="1200"/>
            <a:t>Luterano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Presidente: </a:t>
          </a:r>
          <a:r>
            <a:rPr lang="en-US" sz="1300" b="0" kern="1200"/>
            <a:t>Lars Lokke 	  	      Rasmussen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Moneda: </a:t>
          </a:r>
          <a:r>
            <a:rPr lang="en-US" sz="1300" b="0" kern="1200"/>
            <a:t>Danish Krone	</a:t>
          </a:r>
          <a:endParaRPr lang="en-US" sz="1300" b="1" kern="1200"/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Datos de Interes: 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1. </a:t>
          </a:r>
          <a:r>
            <a:rPr lang="en-US" sz="1300" b="0" kern="1200"/>
            <a:t> La gente comen MUCHA pasta.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2.  </a:t>
          </a:r>
          <a:r>
            <a:rPr lang="en-US" sz="1300" b="0" kern="1200"/>
            <a:t>Inventan Lego.</a:t>
          </a:r>
        </a:p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b="1" kern="1200"/>
            <a:t>3. </a:t>
          </a:r>
          <a:r>
            <a:rPr lang="en-US" sz="1300" b="0" kern="1200"/>
            <a:t> La capital es Copenhagen.</a:t>
          </a:r>
          <a:endParaRPr lang="en-US" sz="1300" b="1" kern="1200"/>
        </a:p>
      </dsp:txBody>
      <dsp:txXfrm>
        <a:off x="3968961" y="558103"/>
        <a:ext cx="2176272" cy="288428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D08F43-D09C-4798-A518-CB7E18731D67}" type="datetimeFigureOut">
              <a:rPr lang="en-US" smtClean="0"/>
              <a:t>8/24/2011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2C0BD5-DB88-47B4-ADEB-1979E2ED15E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Diagram 6"/>
          <p:cNvGraphicFramePr/>
          <p:nvPr/>
        </p:nvGraphicFramePr>
        <p:xfrm>
          <a:off x="1066800" y="1447800"/>
          <a:ext cx="6800850" cy="39433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026" name="Text Box 2"/>
          <p:cNvSpPr txBox="1">
            <a:spLocks noChangeArrowheads="1"/>
          </p:cNvSpPr>
          <p:nvPr/>
        </p:nvSpPr>
        <p:spPr bwMode="auto">
          <a:xfrm>
            <a:off x="2133600" y="990600"/>
            <a:ext cx="1646237" cy="48577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stellar" pitchFamily="18" charset="0"/>
              </a:rPr>
              <a:t>Méjico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027" name="Text Box 3"/>
          <p:cNvSpPr txBox="1">
            <a:spLocks noChangeArrowheads="1"/>
          </p:cNvSpPr>
          <p:nvPr/>
        </p:nvSpPr>
        <p:spPr bwMode="auto">
          <a:xfrm>
            <a:off x="4953000" y="990600"/>
            <a:ext cx="2054225" cy="45243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stellar" pitchFamily="18" charset="0"/>
              </a:rPr>
              <a:t>Dinamarca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56</Words>
  <Application>Microsoft Office PowerPoint</Application>
  <PresentationFormat>On-screen Show (4:3)</PresentationFormat>
  <Paragraphs>28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Administrator</dc:creator>
  <cp:lastModifiedBy>Administrator</cp:lastModifiedBy>
  <cp:revision>1</cp:revision>
  <dcterms:created xsi:type="dcterms:W3CDTF">2011-08-24T17:19:08Z</dcterms:created>
  <dcterms:modified xsi:type="dcterms:W3CDTF">2011-08-24T17:21:15Z</dcterms:modified>
</cp:coreProperties>
</file>

<file path=docProps/thumbnail.jpeg>
</file>