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6079-C90D-467D-BDCB-EB7CDB99A1DD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999F-374A-4BB4-BEE6-9988D9318F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6079-C90D-467D-BDCB-EB7CDB99A1DD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999F-374A-4BB4-BEE6-9988D9318F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6079-C90D-467D-BDCB-EB7CDB99A1DD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999F-374A-4BB4-BEE6-9988D9318F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6079-C90D-467D-BDCB-EB7CDB99A1DD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999F-374A-4BB4-BEE6-9988D9318F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6079-C90D-467D-BDCB-EB7CDB99A1DD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999F-374A-4BB4-BEE6-9988D9318F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6079-C90D-467D-BDCB-EB7CDB99A1DD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999F-374A-4BB4-BEE6-9988D9318F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6079-C90D-467D-BDCB-EB7CDB99A1DD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999F-374A-4BB4-BEE6-9988D9318F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6079-C90D-467D-BDCB-EB7CDB99A1DD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999F-374A-4BB4-BEE6-9988D9318F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6079-C90D-467D-BDCB-EB7CDB99A1DD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999F-374A-4BB4-BEE6-9988D9318F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6079-C90D-467D-BDCB-EB7CDB99A1DD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999F-374A-4BB4-BEE6-9988D9318F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6079-C90D-467D-BDCB-EB7CDB99A1DD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999F-374A-4BB4-BEE6-9988D9318F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F6079-C90D-467D-BDCB-EB7CDB99A1DD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3999F-374A-4BB4-BEE6-9988D9318F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sosceles Triangle 5"/>
          <p:cNvSpPr/>
          <p:nvPr/>
        </p:nvSpPr>
        <p:spPr>
          <a:xfrm>
            <a:off x="0" y="457200"/>
            <a:ext cx="3886200" cy="6248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876800" y="685800"/>
            <a:ext cx="4114800" cy="6019800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667000" y="2057400"/>
            <a:ext cx="3657600" cy="28194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57200" y="0"/>
            <a:ext cx="8686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Canadá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o </a:t>
            </a:r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Francia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5715000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err="1" smtClean="0"/>
              <a:t>Lengua</a:t>
            </a:r>
            <a:r>
              <a:rPr lang="en-US" dirty="0" smtClean="0"/>
              <a:t> </a:t>
            </a:r>
            <a:r>
              <a:rPr lang="en-US" dirty="0" err="1" smtClean="0"/>
              <a:t>oficial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francés</a:t>
            </a:r>
            <a:r>
              <a:rPr lang="en-US" dirty="0" smtClean="0"/>
              <a:t> y ingles.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10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2</cp:revision>
  <dcterms:created xsi:type="dcterms:W3CDTF">2011-08-12T12:57:25Z</dcterms:created>
  <dcterms:modified xsi:type="dcterms:W3CDTF">2011-08-12T13:14:32Z</dcterms:modified>
</cp:coreProperties>
</file>