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22A66-7B0E-4EC5-904D-8CA4F121B7C0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C2B61-6160-4065-8E80-2040472986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C2B61-6160-4065-8E80-2040472986D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970E2-635C-4C8B-A16A-F9B599831FE8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4E6CB-0090-4A09-B87C-AE62D40088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wm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wmf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mile-after-mile.com/wp-content/uploads/2011/03/travel-agencies-26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</p:spPr>
      </p:pic>
      <p:pic>
        <p:nvPicPr>
          <p:cNvPr id="1028" name="Picture 4" descr="http://www.ddgworld.com/uploaded/catimages/spain_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791200"/>
            <a:ext cx="1371600" cy="8995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0" y="13716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Blackadder ITC" pitchFamily="82" charset="0"/>
              </a:rPr>
              <a:t>Agente</a:t>
            </a:r>
            <a:r>
              <a:rPr lang="en-US" sz="2800" dirty="0" smtClean="0">
                <a:latin typeface="Blackadder ITC" pitchFamily="82" charset="0"/>
              </a:rPr>
              <a:t> de </a:t>
            </a:r>
            <a:r>
              <a:rPr lang="en-US" sz="2800" dirty="0" err="1" smtClean="0">
                <a:latin typeface="Blackadder ITC" pitchFamily="82" charset="0"/>
              </a:rPr>
              <a:t>Viajes</a:t>
            </a:r>
            <a:r>
              <a:rPr lang="en-US" sz="2800" dirty="0" smtClean="0">
                <a:latin typeface="Blackadder ITC" pitchFamily="82" charset="0"/>
              </a:rPr>
              <a:t> de Madrid </a:t>
            </a:r>
            <a:endParaRPr lang="en-US" sz="2800" dirty="0">
              <a:latin typeface="Blackadder ITC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Documents and Settings\HM10075\Local Settings\Temporary Internet Files\Content.IE5\OYSWT0W8\MP90044908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3434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HM10075\Local Settings\Temporary Internet Files\Content.IE5\OYSWT0W8\MC9000145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2400"/>
            <a:ext cx="3886200" cy="3660735"/>
          </a:xfrm>
          <a:prstGeom prst="rect">
            <a:avLst/>
          </a:prstGeom>
          <a:noFill/>
        </p:spPr>
      </p:pic>
      <p:pic>
        <p:nvPicPr>
          <p:cNvPr id="4104" name="Picture 8" descr="http://www.berlitz.co.jp/wm/08/images/m_img092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04800"/>
            <a:ext cx="2438400" cy="60711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Documents and Settings\HM10075\Local Settings\Temporary Internet Files\Content.IE5\KAYQBVY1\MP90040099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491682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C:\Documents and Settings\HM10075\Local Settings\Temporary Internet Files\Content.IE5\KAYQBVY1\MP90043276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28600"/>
            <a:ext cx="3558551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1" name="Picture 13" descr="C:\Documents and Settings\HM10075\Local Settings\Temporary Internet Files\Content.IE5\OYSWT0W8\MP90044441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800600"/>
            <a:ext cx="2816757" cy="1874520"/>
          </a:xfrm>
          <a:prstGeom prst="rect">
            <a:avLst/>
          </a:prstGeom>
          <a:noFill/>
        </p:spPr>
      </p:pic>
      <p:pic>
        <p:nvPicPr>
          <p:cNvPr id="17422" name="Picture 14" descr="C:\Documents and Settings\HM10075\Local Settings\Temporary Internet Files\Content.IE5\KAYQBVY1\MP90044909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3733800"/>
            <a:ext cx="3905250" cy="3124200"/>
          </a:xfrm>
          <a:prstGeom prst="rect">
            <a:avLst/>
          </a:prstGeom>
          <a:noFill/>
        </p:spPr>
      </p:pic>
      <p:pic>
        <p:nvPicPr>
          <p:cNvPr id="17412" name="Picture 4" descr="C:\Documents and Settings\HM10075\Local Settings\Temporary Internet Files\Content.IE5\IY9YUE0L\MC90023145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05200"/>
            <a:ext cx="2971800" cy="262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7" name="Picture 9" descr="C:\Documents and Settings\HM10075\Local Settings\Temporary Internet Files\Content.IE5\IY9YUE0L\MC90041202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2590800"/>
            <a:ext cx="3355494" cy="2476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ostexpensivemobilephone.com/images/most_expensive_mobile_phon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174"/>
            <a:ext cx="4059768" cy="3044826"/>
          </a:xfrm>
          <a:prstGeom prst="rect">
            <a:avLst/>
          </a:prstGeom>
          <a:noFill/>
        </p:spPr>
      </p:pic>
      <p:pic>
        <p:nvPicPr>
          <p:cNvPr id="18435" name="Picture 3" descr="C:\Program Files\Microsoft Office\MEDIA\CAGCAT10\j022202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2667000"/>
            <a:ext cx="1173834" cy="1178052"/>
          </a:xfrm>
          <a:prstGeom prst="rect">
            <a:avLst/>
          </a:prstGeom>
          <a:noFill/>
        </p:spPr>
      </p:pic>
      <p:pic>
        <p:nvPicPr>
          <p:cNvPr id="18437" name="Picture 5" descr="C:\Documents and Settings\HM10075\Local Settings\Temporary Internet Files\Content.IE5\OYSWT0W8\MC90044131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191000"/>
            <a:ext cx="2133600" cy="2133600"/>
          </a:xfrm>
          <a:prstGeom prst="rect">
            <a:avLst/>
          </a:prstGeom>
          <a:noFill/>
        </p:spPr>
      </p:pic>
      <p:pic>
        <p:nvPicPr>
          <p:cNvPr id="18436" name="Picture 4" descr="C:\Program Files\Microsoft Office\MEDIA\CAGCAT10\j0222015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1828800"/>
            <a:ext cx="1779587" cy="1787525"/>
          </a:xfrm>
          <a:prstGeom prst="rect">
            <a:avLst/>
          </a:prstGeom>
          <a:noFill/>
        </p:spPr>
      </p:pic>
      <p:pic>
        <p:nvPicPr>
          <p:cNvPr id="18451" name="Picture 19" descr="http://4.bp.blogspot.com/_ZujUU9khuqY/TJ-GN4Mzr1I/AAAAAAAAAJk/yjchfMZf7I8/s1600/no-money-dow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381000"/>
            <a:ext cx="2797175" cy="3822589"/>
          </a:xfrm>
          <a:prstGeom prst="rect">
            <a:avLst/>
          </a:prstGeom>
          <a:noFill/>
        </p:spPr>
      </p:pic>
      <p:pic>
        <p:nvPicPr>
          <p:cNvPr id="18449" name="Picture 17" descr="http://myaffiliatemarketingschool.com/wp-content/uploads/2011/03/nomone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4343400"/>
            <a:ext cx="2387771" cy="2209800"/>
          </a:xfrm>
          <a:prstGeom prst="rect">
            <a:avLst/>
          </a:prstGeom>
          <a:noFill/>
        </p:spPr>
      </p:pic>
      <p:pic>
        <p:nvPicPr>
          <p:cNvPr id="18453" name="Picture 21" descr="C:\Documents and Settings\HM10075\Local Settings\Temporary Internet Files\Content.IE5\KAYQBVY1\MC90033427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3429000"/>
            <a:ext cx="2822760" cy="3027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justspain.org/spain/madrid/photos/images/madrid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47111" cy="431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travelling2009.com/wp-content/uploads/2009/03/retiro-park-madrid-300x2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276600"/>
            <a:ext cx="4292489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867400" y="457200"/>
            <a:ext cx="29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err="1" smtClean="0">
                <a:latin typeface="Blackadder ITC" pitchFamily="82" charset="0"/>
              </a:rPr>
              <a:t>Retiro</a:t>
            </a:r>
            <a:r>
              <a:rPr lang="en-US" sz="7200" dirty="0" smtClean="0">
                <a:latin typeface="Blackadder ITC" pitchFamily="82" charset="0"/>
              </a:rPr>
              <a:t> Park </a:t>
            </a:r>
            <a:endParaRPr lang="en-US" sz="7200" dirty="0">
              <a:latin typeface="Blackadder ITC" pitchFamily="8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bookassist.com/photos/es_mad_0084_001_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4724400" cy="632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http://www.jpmoser.com/images/hotelpreciados/p-hotelpreciado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143000"/>
            <a:ext cx="3932241" cy="322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257800" y="4572000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Blackadder ITC" pitchFamily="82" charset="0"/>
              </a:rPr>
              <a:t>Hotel </a:t>
            </a:r>
            <a:r>
              <a:rPr lang="en-US" sz="6000" dirty="0" err="1" smtClean="0">
                <a:latin typeface="Blackadder ITC" pitchFamily="82" charset="0"/>
              </a:rPr>
              <a:t>Preciados</a:t>
            </a:r>
            <a:r>
              <a:rPr lang="en-US" sz="6000" dirty="0" smtClean="0">
                <a:latin typeface="Blackadder ITC" pitchFamily="82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On-screen Show (4:3)</PresentationFormat>
  <Paragraphs>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3</cp:revision>
  <dcterms:created xsi:type="dcterms:W3CDTF">2012-01-18T17:54:04Z</dcterms:created>
  <dcterms:modified xsi:type="dcterms:W3CDTF">2012-01-18T18:21:43Z</dcterms:modified>
</cp:coreProperties>
</file>