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E7796-DD46-4A41-8BC8-368F67D6F41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3681-9B12-46E0-A0B3-B2F9570C3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E7796-DD46-4A41-8BC8-368F67D6F41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3681-9B12-46E0-A0B3-B2F9570C3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E7796-DD46-4A41-8BC8-368F67D6F41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3681-9B12-46E0-A0B3-B2F9570C3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E7796-DD46-4A41-8BC8-368F67D6F41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3681-9B12-46E0-A0B3-B2F9570C3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E7796-DD46-4A41-8BC8-368F67D6F41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3681-9B12-46E0-A0B3-B2F9570C3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E7796-DD46-4A41-8BC8-368F67D6F41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3681-9B12-46E0-A0B3-B2F9570C3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E7796-DD46-4A41-8BC8-368F67D6F41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3681-9B12-46E0-A0B3-B2F9570C3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E7796-DD46-4A41-8BC8-368F67D6F41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3681-9B12-46E0-A0B3-B2F9570C3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E7796-DD46-4A41-8BC8-368F67D6F41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3681-9B12-46E0-A0B3-B2F9570C3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E7796-DD46-4A41-8BC8-368F67D6F41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3681-9B12-46E0-A0B3-B2F9570C3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E7796-DD46-4A41-8BC8-368F67D6F41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3681-9B12-46E0-A0B3-B2F9570C3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E7796-DD46-4A41-8BC8-368F67D6F41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C3681-9B12-46E0-A0B3-B2F9570C3B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ollywoodeventrentals.com/equipment/tables/unbranded-piran-dining-table-bee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81200"/>
            <a:ext cx="7162800" cy="5562600"/>
          </a:xfrm>
          <a:prstGeom prst="rect">
            <a:avLst/>
          </a:prstGeom>
          <a:noFill/>
        </p:spPr>
      </p:pic>
      <p:pic>
        <p:nvPicPr>
          <p:cNvPr id="1030" name="Picture 6" descr="http://www.lvfilmfest.com/images/Category%20Images/Film%20Reel%20Graph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600200"/>
            <a:ext cx="1073265" cy="1339850"/>
          </a:xfrm>
          <a:prstGeom prst="rect">
            <a:avLst/>
          </a:prstGeom>
          <a:noFill/>
        </p:spPr>
      </p:pic>
      <p:pic>
        <p:nvPicPr>
          <p:cNvPr id="1032" name="Picture 8" descr="http://www.palzoo.net/file/pic/user/HeathLedg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762000"/>
            <a:ext cx="1626227" cy="2235364"/>
          </a:xfrm>
          <a:prstGeom prst="rect">
            <a:avLst/>
          </a:prstGeom>
          <a:noFill/>
        </p:spPr>
      </p:pic>
      <p:pic>
        <p:nvPicPr>
          <p:cNvPr id="1034" name="Picture 10" descr="http://4photos.net/photosv2/pictures_of_heath_ledger_as_joker_12831649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600200"/>
            <a:ext cx="2078834" cy="1384503"/>
          </a:xfrm>
          <a:prstGeom prst="rect">
            <a:avLst/>
          </a:prstGeom>
          <a:noFill/>
        </p:spPr>
      </p:pic>
      <p:pic>
        <p:nvPicPr>
          <p:cNvPr id="1036" name="Picture 12" descr="http://1.bp.blogspot.com/_y2yba-v6wxQ/TMzmxcu1ZkI/AAAAAAAABKY/wmFDuql3vMU/s1600/pan_muert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4267200"/>
            <a:ext cx="1857774" cy="1520825"/>
          </a:xfrm>
          <a:prstGeom prst="rect">
            <a:avLst/>
          </a:prstGeom>
          <a:noFill/>
        </p:spPr>
      </p:pic>
      <p:pic>
        <p:nvPicPr>
          <p:cNvPr id="1038" name="Picture 14" descr="http://cactuscreekdaily.com/news/wp-content/uploads/BLOG/2009/1009/r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19600" y="4191000"/>
            <a:ext cx="2082800" cy="1524610"/>
          </a:xfrm>
          <a:prstGeom prst="rect">
            <a:avLst/>
          </a:prstGeom>
          <a:noFill/>
        </p:spPr>
      </p:pic>
      <p:pic>
        <p:nvPicPr>
          <p:cNvPr id="1040" name="Picture 16" descr="http://images.www.news-record.com/files/imagecache/nrcom_article_image_landscape/Images/Make_your_own_Day_of_the_Dead_sugar_skulls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0" y="5715000"/>
            <a:ext cx="1682750" cy="1368940"/>
          </a:xfrm>
          <a:prstGeom prst="rect">
            <a:avLst/>
          </a:prstGeom>
          <a:noFill/>
        </p:spPr>
      </p:pic>
      <p:pic>
        <p:nvPicPr>
          <p:cNvPr id="1042" name="Picture 18" descr="http://www.maximumeyewear.com/heath-ledger-kids-sunglass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33246" y="609600"/>
            <a:ext cx="1710754" cy="2949575"/>
          </a:xfrm>
          <a:prstGeom prst="rect">
            <a:avLst/>
          </a:prstGeom>
          <a:noFill/>
        </p:spPr>
      </p:pic>
      <p:pic>
        <p:nvPicPr>
          <p:cNvPr id="1044" name="Picture 20" descr="http://images.flowers.vg/1024x768/marigold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2035175" cy="15257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2</cp:revision>
  <dcterms:created xsi:type="dcterms:W3CDTF">2011-10-31T13:00:10Z</dcterms:created>
  <dcterms:modified xsi:type="dcterms:W3CDTF">2011-10-31T13:15:46Z</dcterms:modified>
</cp:coreProperties>
</file>