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D35C-962F-4F87-93D7-25B1D3A2606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3FEF1-0C45-4775-A669-CB3160B012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D35C-962F-4F87-93D7-25B1D3A2606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3FEF1-0C45-4775-A669-CB3160B01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D35C-962F-4F87-93D7-25B1D3A2606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3FEF1-0C45-4775-A669-CB3160B01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D35C-962F-4F87-93D7-25B1D3A2606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3FEF1-0C45-4775-A669-CB3160B01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D35C-962F-4F87-93D7-25B1D3A2606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3FEF1-0C45-4775-A669-CB3160B01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D35C-962F-4F87-93D7-25B1D3A2606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3FEF1-0C45-4775-A669-CB3160B01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D35C-962F-4F87-93D7-25B1D3A2606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3FEF1-0C45-4775-A669-CB3160B01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D35C-962F-4F87-93D7-25B1D3A2606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3FEF1-0C45-4775-A669-CB3160B01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D35C-962F-4F87-93D7-25B1D3A2606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3FEF1-0C45-4775-A669-CB3160B01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D35C-962F-4F87-93D7-25B1D3A2606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3FEF1-0C45-4775-A669-CB3160B012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DAED35C-962F-4F87-93D7-25B1D3A2606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113FEF1-0C45-4775-A669-CB3160B01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DAED35C-962F-4F87-93D7-25B1D3A2606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113FEF1-0C45-4775-A669-CB3160B01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Dialogo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la </a:t>
            </a:r>
            <a:r>
              <a:rPr lang="en-US" dirty="0" err="1" smtClean="0"/>
              <a:t>moda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Raquel  </a:t>
            </a:r>
            <a:r>
              <a:rPr lang="en-US" dirty="0"/>
              <a:t>A</a:t>
            </a:r>
            <a:r>
              <a:rPr lang="en-US" dirty="0" smtClean="0"/>
              <a:t>rmistead</a:t>
            </a:r>
          </a:p>
          <a:p>
            <a:r>
              <a:rPr lang="en-US" dirty="0" err="1" smtClean="0"/>
              <a:t>Alexa</a:t>
            </a:r>
            <a:r>
              <a:rPr lang="en-US" dirty="0" smtClean="0"/>
              <a:t> Elson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/>
          <a:srcRect l="38125" t="15000" r="36250" b="9000"/>
          <a:stretch>
            <a:fillRect/>
          </a:stretch>
        </p:blipFill>
        <p:spPr bwMode="auto">
          <a:xfrm>
            <a:off x="457200" y="1905000"/>
            <a:ext cx="2425366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A male model walks the runway at the Perry Ellis Spring 2009 fashion show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905000"/>
            <a:ext cx="2609850" cy="4343401"/>
          </a:xfrm>
          <a:prstGeom prst="rect">
            <a:avLst/>
          </a:prstGeom>
          <a:noFill/>
        </p:spPr>
      </p:pic>
      <p:pic>
        <p:nvPicPr>
          <p:cNvPr id="6" name="raquel and alexa">
            <a:hlinkClick r:id="" action="ppaction://media"/>
          </p:cNvPr>
          <p:cNvPicPr>
            <a:picLocks noRot="1" noChangeAspect="1"/>
          </p:cNvPicPr>
          <p:nvPr>
            <a:wavAudioFile r:embed="rId1" name="raquel and alexa"/>
          </p:nvPr>
        </p:nvPicPr>
        <p:blipFill>
          <a:blip r:embed="rId5" cstate="print"/>
          <a:stretch>
            <a:fillRect/>
          </a:stretch>
        </p:blipFill>
        <p:spPr>
          <a:xfrm>
            <a:off x="152400" y="914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41</TotalTime>
  <Words>8</Words>
  <Application>Microsoft Office PowerPoint</Application>
  <PresentationFormat>On-screen Show (4:3)</PresentationFormat>
  <Paragraphs>3</Paragraphs>
  <Slides>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Module</vt:lpstr>
      <vt:lpstr>Dialogo sobre la moda</vt:lpstr>
      <vt:lpstr>Slide 2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Dialogo sobre la moda</dc:title>
  <dc:creator>Administrator</dc:creator>
  <cp:lastModifiedBy>Administrator</cp:lastModifiedBy>
  <cp:revision>5</cp:revision>
  <dcterms:created xsi:type="dcterms:W3CDTF">2011-11-30T14:10:42Z</dcterms:created>
  <dcterms:modified xsi:type="dcterms:W3CDTF">2011-12-05T14:31:01Z</dcterms:modified>
</cp:coreProperties>
</file>