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2935C-977A-4482-A3CE-6DB63BD1F0C2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694F9-A91F-4BC5-8E42-7D6DD1087C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alloonmaniacs.com/images/godiegogoheliumballoonjumb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0"/>
            <a:ext cx="3276600" cy="3276600"/>
          </a:xfrm>
          <a:prstGeom prst="rect">
            <a:avLst/>
          </a:prstGeom>
          <a:noFill/>
        </p:spPr>
      </p:pic>
      <p:pic>
        <p:nvPicPr>
          <p:cNvPr id="1027" name="Picture 3" descr="C:\Documents and Settings\kim\Local Settings\Temporary Internet Files\Content.IE5\5LLUQS3N\MC90002084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143000"/>
            <a:ext cx="1461211" cy="1711757"/>
          </a:xfrm>
          <a:prstGeom prst="rect">
            <a:avLst/>
          </a:prstGeom>
          <a:noFill/>
        </p:spPr>
      </p:pic>
      <p:pic>
        <p:nvPicPr>
          <p:cNvPr id="1028" name="Picture 4" descr="C:\Documents and Settings\kim\Local Settings\Temporary Internet Files\Content.IE5\5LLUQS3N\MC90043707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1143000"/>
            <a:ext cx="1714500" cy="1714500"/>
          </a:xfrm>
          <a:prstGeom prst="rect">
            <a:avLst/>
          </a:prstGeom>
          <a:noFill/>
        </p:spPr>
      </p:pic>
      <p:pic>
        <p:nvPicPr>
          <p:cNvPr id="1030" name="Picture 6" descr="http://blogs.desmoinesregister.com/dmr/wp-content/uploads/2010/03/Semip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228600"/>
            <a:ext cx="1936750" cy="2762250"/>
          </a:xfrm>
          <a:prstGeom prst="rect">
            <a:avLst/>
          </a:prstGeom>
          <a:noFill/>
        </p:spPr>
      </p:pic>
      <p:pic>
        <p:nvPicPr>
          <p:cNvPr id="1031" name="Picture 7" descr="C:\Documents and Settings\kim\Local Settings\Temporary Internet Files\Content.IE5\JXEX9XGH\MC90035124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685800"/>
            <a:ext cx="1651000" cy="1801812"/>
          </a:xfrm>
          <a:prstGeom prst="rect">
            <a:avLst/>
          </a:prstGeom>
          <a:noFill/>
        </p:spPr>
      </p:pic>
      <p:pic>
        <p:nvPicPr>
          <p:cNvPr id="1032" name="Picture 8" descr="C:\Documents and Settings\kim\Local Settings\Temporary Internet Files\Content.IE5\JXEX9XGH\MC90010111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038600"/>
            <a:ext cx="1797975" cy="1676400"/>
          </a:xfrm>
          <a:prstGeom prst="rect">
            <a:avLst/>
          </a:prstGeom>
          <a:noFill/>
        </p:spPr>
      </p:pic>
      <p:pic>
        <p:nvPicPr>
          <p:cNvPr id="1033" name="Picture 9" descr="C:\Documents and Settings\kim\Local Settings\Temporary Internet Files\Content.IE5\1HVONYZ7\MC900055276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28800" y="3962400"/>
            <a:ext cx="1938338" cy="1905753"/>
          </a:xfrm>
          <a:prstGeom prst="rect">
            <a:avLst/>
          </a:prstGeom>
          <a:noFill/>
        </p:spPr>
      </p:pic>
      <p:pic>
        <p:nvPicPr>
          <p:cNvPr id="1034" name="Picture 10" descr="C:\Documents and Settings\kim\Local Settings\Temporary Internet Files\Content.IE5\5LLUQS3N\MP900448358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33800" y="3962400"/>
            <a:ext cx="1716258" cy="1828800"/>
          </a:xfrm>
          <a:prstGeom prst="rect">
            <a:avLst/>
          </a:prstGeom>
          <a:noFill/>
        </p:spPr>
      </p:pic>
      <p:pic>
        <p:nvPicPr>
          <p:cNvPr id="1036" name="Picture 12" descr="http://simplyzesty.com/wp-content/uploads/2011/07/facebook-logo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86400" y="4343400"/>
            <a:ext cx="1295400" cy="1295400"/>
          </a:xfrm>
          <a:prstGeom prst="rect">
            <a:avLst/>
          </a:prstGeom>
          <a:noFill/>
        </p:spPr>
      </p:pic>
      <p:pic>
        <p:nvPicPr>
          <p:cNvPr id="1037" name="Picture 13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56425" y="4114800"/>
            <a:ext cx="1776413" cy="1630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</dc:creator>
  <cp:lastModifiedBy>kim</cp:lastModifiedBy>
  <cp:revision>2</cp:revision>
  <dcterms:created xsi:type="dcterms:W3CDTF">2011-08-02T19:51:53Z</dcterms:created>
  <dcterms:modified xsi:type="dcterms:W3CDTF">2011-08-02T20:11:16Z</dcterms:modified>
</cp:coreProperties>
</file>