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A33A-5AD8-4697-8F57-4457847BEBFE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06EF5-3A5D-4AA2-8E4B-A27AA7E831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opnews.in/sports/files/tiger_woods-pict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05152" cy="3887415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6/68/NY-17.svg/600px-NY-17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59715"/>
            <a:ext cx="2985844" cy="2985844"/>
          </a:xfrm>
          <a:prstGeom prst="rect">
            <a:avLst/>
          </a:prstGeom>
          <a:noFill/>
        </p:spPr>
      </p:pic>
      <p:pic>
        <p:nvPicPr>
          <p:cNvPr id="1030" name="Picture 6" descr="http://www.fordfocusmodel.com/images/ford-foc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158110"/>
            <a:ext cx="5856514" cy="3622476"/>
          </a:xfrm>
          <a:prstGeom prst="rect">
            <a:avLst/>
          </a:prstGeom>
          <a:noFill/>
        </p:spPr>
      </p:pic>
      <p:pic>
        <p:nvPicPr>
          <p:cNvPr id="2" name="Picture 2" descr="http://tiki.oneworld.net/food/food_titl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52" y="0"/>
            <a:ext cx="5638848" cy="315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Jake Forbes (JF10181)</cp:lastModifiedBy>
  <cp:revision>4</cp:revision>
  <dcterms:created xsi:type="dcterms:W3CDTF">2011-08-25T15:01:43Z</dcterms:created>
  <dcterms:modified xsi:type="dcterms:W3CDTF">2011-08-26T15:05:51Z</dcterms:modified>
</cp:coreProperties>
</file>