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6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6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27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8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10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3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4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02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9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17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EE1F2-EF27-4118-B96D-29E36BA7AA4C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C77F1-CC3D-44CE-9C6B-9BB7EA93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1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://www.goodsearch.com/%09%09%09%09%09%09%09%09Image.aspx%09%09%09%09%09%09%09%09?imgurl=http://www.chipperfield.co.uk/images/products/facebook_logo.jpg%09%09%09%09%09%09%09%09&amp;thurl=http://ts3.mm.bing.net/images/thumbnail.aspx?q=1080492756870&amp;amp;id=5b0e1da6e45e7ed10631b76161f0c8f7%09%09%09%09%09%09%09%09&amp;rurl=http://www.chipperfield.co.uk/productdata.asp?id=175%09%09%09%09%09%09%09%09&amp;tt=199000000%09%09%09%09%09%09%09%09&amp;no=3%09%09%09%09%09%09%09%09&amp;name=facebook%20model%20facebook%20description%20follow%20us%20on%20facebook%20to%20get%20more%20...%09%09%09%09%09%09%09%09&amp;w=1334%09%09%09%09%09%09%09%09&amp;h=1334%09%09%09%09%09%09%09%09&amp;size=NaN%09%09%09%09%09%09%09%09&amp;type=jpeg" TargetMode="External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mithFamily\AppData\Local\Microsoft\Windows\Temporary Internet Files\Content.IE5\D50J1L8G\MC90043639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9516"/>
            <a:ext cx="1434921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mithFamily\AppData\Local\Microsoft\Windows\Temporary Internet Files\Content.IE5\Q3UOOFYQ\MC90043388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9516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mithFamily\AppData\Local\Microsoft\Windows\Temporary Internet Files\Content.IE5\AF18QLF2\MP900446912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921892" cy="194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mithFamily\AppData\Local\Microsoft\Windows\Temporary Internet Files\Content.IE5\D50J1L8G\MC90001341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746" y="3113450"/>
            <a:ext cx="2103080" cy="107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mithFamily\AppData\Local\Microsoft\Windows\Temporary Internet Files\Content.IE5\IP8YU68K\MC900437041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582" y="246575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SmithFamily\AppData\Local\Microsoft\Windows\Temporary Internet Files\Content.IE5\AF18QLF2\MC900440066[1].wmf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5582" y="3055429"/>
            <a:ext cx="2073276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SmithFamily\AppData\Local\Microsoft\Windows\Temporary Internet Files\Content.IE5\1OJ1EUTQ\MC900186204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65750"/>
            <a:ext cx="1998725" cy="205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SmithFamily\AppData\Local\Microsoft\Windows\Temporary Internet Files\Content.IE5\Q3UOOFYQ\MC900436377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79" y="487121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SmithFamily\AppData\Local\Microsoft\Windows\Temporary Internet Files\Content.IE5\7NNDMYWS\MC900064971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58448"/>
            <a:ext cx="1460444" cy="147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Go to full-size image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582" y="4909423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SmithFamily\AppData\Local\Microsoft\Windows\Temporary Internet Files\Content.IE5\Q3UOOFYQ\MC900431609[1]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254" y="4757137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&quot;No&quot; Symbol 5"/>
          <p:cNvSpPr/>
          <p:nvPr/>
        </p:nvSpPr>
        <p:spPr>
          <a:xfrm>
            <a:off x="4191000" y="4486750"/>
            <a:ext cx="2286000" cy="2262966"/>
          </a:xfrm>
          <a:prstGeom prst="noSmoking">
            <a:avLst>
              <a:gd name="adj" fmla="val 61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12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SmithFamily</dc:creator>
  <cp:lastModifiedBy>SmithFamily</cp:lastModifiedBy>
  <cp:revision>2</cp:revision>
  <dcterms:created xsi:type="dcterms:W3CDTF">2011-08-02T20:00:28Z</dcterms:created>
  <dcterms:modified xsi:type="dcterms:W3CDTF">2011-08-02T20:15:45Z</dcterms:modified>
</cp:coreProperties>
</file>