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18527-ED69-4473-9AF5-4769108A021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3947E-8B7F-40A4-9230-7FF30855A3B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p.greenwichmeantime.com/time-zone/usa/new-york/new-york-city/images/new-york-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945"/>
            <a:ext cx="4489324" cy="2983530"/>
          </a:xfrm>
          <a:prstGeom prst="rect">
            <a:avLst/>
          </a:prstGeom>
          <a:noFill/>
        </p:spPr>
      </p:pic>
      <p:pic>
        <p:nvPicPr>
          <p:cNvPr id="1027" name="Picture 3" descr="C:\Documents and Settings\KM10287\Local Settings\Temporary Internet Files\Content.IE5\6BXVB4C5\MC90043559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114800"/>
            <a:ext cx="2057400" cy="252271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733800" y="3124200"/>
            <a:ext cx="4724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Español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9" name="Picture 5" descr="http://rlv.zcache.com/15th_birthday_greeting_card-p137926581350730418qiae_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048000"/>
            <a:ext cx="3810000" cy="3810000"/>
          </a:xfrm>
          <a:prstGeom prst="rect">
            <a:avLst/>
          </a:prstGeom>
          <a:noFill/>
        </p:spPr>
      </p:pic>
      <p:pic>
        <p:nvPicPr>
          <p:cNvPr id="1031" name="Picture 7" descr="http://wwp.greenwichmeantime.com/images/usa/new-yor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81000"/>
            <a:ext cx="3200400" cy="251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</cp:revision>
  <dcterms:created xsi:type="dcterms:W3CDTF">2011-08-24T15:19:31Z</dcterms:created>
  <dcterms:modified xsi:type="dcterms:W3CDTF">2011-08-24T15:37:24Z</dcterms:modified>
</cp:coreProperties>
</file>