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9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97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0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434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49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62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13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42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9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41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869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56B63-F175-4144-9A44-9721FF7653EE}" type="datetimeFigureOut">
              <a:rPr lang="en-US" smtClean="0"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C512E-7993-5D4E-BDCA-02A77EB17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21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38880" cy="28041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005" y="4772660"/>
            <a:ext cx="2291995" cy="20853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45189"/>
            <a:ext cx="2534920" cy="23940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3200" y="0"/>
            <a:ext cx="2634894" cy="19761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8880" y="147742"/>
            <a:ext cx="2471420" cy="20595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8040" y="4363207"/>
            <a:ext cx="2692400" cy="24947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240" y="2629657"/>
            <a:ext cx="2311400" cy="1733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01840" y="2352040"/>
            <a:ext cx="1910080" cy="19100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11600" y="2392680"/>
            <a:ext cx="1889760" cy="188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468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 Skalak</dc:creator>
  <cp:lastModifiedBy>Patricia  Skalak</cp:lastModifiedBy>
  <cp:revision>2</cp:revision>
  <dcterms:created xsi:type="dcterms:W3CDTF">2011-08-24T18:44:54Z</dcterms:created>
  <dcterms:modified xsi:type="dcterms:W3CDTF">2011-08-24T18:55:17Z</dcterms:modified>
</cp:coreProperties>
</file>