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21C734D-0600-47F6-8A19-5E7BEBDB853F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5FB22E0-2A26-450D-8721-0880B2261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hyperlink" Target="http://www.msunewmanhouse.com/becoming_catholic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Jos%C3%A9_Mujica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425" y="2297516"/>
            <a:ext cx="900173" cy="902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 descr="http://cache2.artprintimages.com/p/LRG/8/822/865Y000Z/art-print/misha-lenn-tango-pass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405" y="1027781"/>
            <a:ext cx="1265237" cy="169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topnews.in/law/files/david-cameron2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76200"/>
            <a:ext cx="1371600" cy="1497623"/>
          </a:xfrm>
          <a:prstGeom prst="rect">
            <a:avLst/>
          </a:prstGeom>
          <a:noFill/>
        </p:spPr>
      </p:pic>
      <p:pic>
        <p:nvPicPr>
          <p:cNvPr id="10" name="Picture 4" descr="http://dailycontributor.com/wp-content/uploads/2009/11/uruguay-president-elect-jose-muji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8600"/>
            <a:ext cx="1042614" cy="1447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228600"/>
            <a:ext cx="37611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Uruguay</a:t>
            </a:r>
            <a:endParaRPr lang="en-US" sz="6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76416" y="187404"/>
            <a:ext cx="359598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Inglaterra</a:t>
            </a:r>
            <a:endParaRPr lang="en-US" sz="6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1259595"/>
            <a:ext cx="391398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1)Presidente-David Cameron</a:t>
            </a:r>
          </a:p>
          <a:p>
            <a:r>
              <a:rPr lang="es-CO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   2)Moneda-   Euro</a:t>
            </a:r>
          </a:p>
          <a:p>
            <a:r>
              <a:rPr lang="es-CO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 3)Religión Predominante-  protestante</a:t>
            </a:r>
          </a:p>
          <a:p>
            <a:r>
              <a:rPr lang="es-CO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4) Tipo de gobierno-</a:t>
            </a:r>
            <a:r>
              <a:rPr lang="es-CO" sz="2400" b="1" dirty="0" err="1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Parlimentaria</a:t>
            </a:r>
            <a:endParaRPr lang="es-CO" sz="2400" b="1" dirty="0" smtClean="0">
              <a:solidFill>
                <a:schemeClr val="accent3">
                  <a:lumMod val="50000"/>
                </a:schemeClr>
              </a:solidFill>
              <a:latin typeface="Catchup" pitchFamily="2" charset="0"/>
            </a:endParaRPr>
          </a:p>
          <a:p>
            <a:r>
              <a:rPr lang="es-CO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5)Personas hablan ingles</a:t>
            </a:r>
          </a:p>
          <a:p>
            <a:r>
              <a:rPr lang="es-CO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6) Tiene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músicos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famosos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como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 Adele, El beetles, y Amy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Whinehouse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.</a:t>
            </a:r>
            <a:endParaRPr lang="es-CO" sz="2400" b="1" dirty="0" smtClean="0">
              <a:solidFill>
                <a:schemeClr val="accent3">
                  <a:lumMod val="50000"/>
                </a:schemeClr>
              </a:solidFill>
              <a:latin typeface="Catchup" pitchFamily="2" charset="0"/>
            </a:endParaRPr>
          </a:p>
          <a:p>
            <a:r>
              <a:rPr lang="es-CO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7) </a:t>
            </a:r>
            <a:r>
              <a:rPr lang="es-CO" sz="2400" b="1" dirty="0" err="1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Inglattera</a:t>
            </a:r>
            <a:r>
              <a:rPr lang="es-CO" sz="2400" b="1" dirty="0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  <a:latin typeface="Catchup" pitchFamily="2" charset="0"/>
              </a:rPr>
              <a:t>tendrá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Catchup" pitchFamily="2" charset="0"/>
            </a:endParaRPr>
          </a:p>
          <a:p>
            <a:r>
              <a:rPr lang="es-CO" sz="2800" dirty="0" smtClean="0">
                <a:latin typeface="Catchup" pitchFamily="2" charset="0"/>
              </a:rPr>
              <a:t>         </a:t>
            </a:r>
            <a:endParaRPr lang="es-CO" sz="2800" dirty="0">
              <a:latin typeface="Catchup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676400"/>
            <a:ext cx="4419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1)Presidente-</a:t>
            </a:r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  <a:hlinkClick r:id="rId6" action="ppaction://hlinkfile" tooltip="José Mujica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Jose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Mujica</a:t>
            </a:r>
            <a:endParaRPr lang="en-US" sz="2400" b="1" dirty="0" smtClean="0">
              <a:solidFill>
                <a:srgbClr val="C00000"/>
              </a:solidFill>
              <a:latin typeface="Catchup" pitchFamily="2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2) Moneda-peso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3)Religion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Predominante</a:t>
            </a:r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-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Catolico</a:t>
            </a:r>
            <a:endParaRPr lang="en-US" sz="2400" b="1" dirty="0" smtClean="0">
              <a:solidFill>
                <a:srgbClr val="C00000"/>
              </a:solidFill>
              <a:latin typeface="Catchup" pitchFamily="2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4)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Tipo</a:t>
            </a:r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 de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gobierno</a:t>
            </a:r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-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República</a:t>
            </a:r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Constitucional</a:t>
            </a:r>
            <a:endParaRPr lang="en-US" sz="2400" b="1" dirty="0" smtClean="0">
              <a:solidFill>
                <a:srgbClr val="C00000"/>
              </a:solidFill>
              <a:latin typeface="Catchup" pitchFamily="2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5) Personas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hablan</a:t>
            </a:r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 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Espanol</a:t>
            </a:r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 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6)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BailanTango</a:t>
            </a:r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 y </a:t>
            </a:r>
            <a:r>
              <a:rPr lang="en-US" sz="2400" b="1" dirty="0" err="1" smtClean="0">
                <a:solidFill>
                  <a:srgbClr val="C00000"/>
                </a:solidFill>
                <a:latin typeface="Catchup" pitchFamily="2" charset="0"/>
              </a:rPr>
              <a:t>murga</a:t>
            </a:r>
            <a:endParaRPr lang="en-US" sz="2400" b="1" dirty="0" smtClean="0">
              <a:solidFill>
                <a:srgbClr val="C00000"/>
              </a:solidFill>
              <a:latin typeface="Catchup" pitchFamily="2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atchup" pitchFamily="2" charset="0"/>
              </a:rPr>
              <a:t>7) </a:t>
            </a:r>
            <a:r>
              <a:rPr lang="es-ES" sz="2400" b="1" dirty="0" smtClean="0">
                <a:solidFill>
                  <a:srgbClr val="C00000"/>
                </a:solidFill>
                <a:latin typeface="Catchup" pitchFamily="2" charset="0"/>
              </a:rPr>
              <a:t>El principal deporte en Uruguay es futbol</a:t>
            </a:r>
          </a:p>
          <a:p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  <p:pic>
        <p:nvPicPr>
          <p:cNvPr id="12" name="Picture 4" descr="http://tofocus.info/images/currencies/Uruguay-currency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67569" y="4180659"/>
            <a:ext cx="2153920" cy="1219200"/>
          </a:xfrm>
          <a:prstGeom prst="rect">
            <a:avLst/>
          </a:prstGeom>
          <a:noFill/>
        </p:spPr>
      </p:pic>
      <p:pic>
        <p:nvPicPr>
          <p:cNvPr id="13" name="Picture 12" descr="http://www.mapsofworld.com/images/world-countries-flags/uruguay-flag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395" y="4572000"/>
            <a:ext cx="1906438" cy="12954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366" y="4752159"/>
            <a:ext cx="190562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596" y="4506680"/>
            <a:ext cx="2280443" cy="171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rlv.zcache.com/protestant_tshirt-p235030920382500558qnye_40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6" y="3429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rol 9"/>
          <p:cNvSpPr>
            <a:spLocks noChangeArrowheads="1" noChangeShapeType="1"/>
          </p:cNvSpPr>
          <p:nvPr/>
        </p:nvSpPr>
        <p:spPr bwMode="auto">
          <a:xfrm>
            <a:off x="822325" y="2706688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http://msunewmanhouse.com/yahoo_site_admin/assets/images/Benedict_XVI.31680442_std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2" y="5501293"/>
            <a:ext cx="1311275" cy="142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hlinkClick r:id="rId13"/>
          </p:cNvPr>
          <p:cNvSpPr>
            <a:spLocks noChangeArrowheads="1"/>
          </p:cNvSpPr>
          <p:nvPr/>
        </p:nvSpPr>
        <p:spPr bwMode="auto">
          <a:xfrm>
            <a:off x="822325" y="2706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106</TotalTime>
  <Words>72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Asha Hassan (AH10307)</cp:lastModifiedBy>
  <cp:revision>14</cp:revision>
  <dcterms:created xsi:type="dcterms:W3CDTF">2011-08-12T12:47:15Z</dcterms:created>
  <dcterms:modified xsi:type="dcterms:W3CDTF">2011-08-18T12:36:26Z</dcterms:modified>
</cp:coreProperties>
</file>