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6A83C-4E09-47D4-B1C5-2A7E3B6B790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3C52A-6760-4FA6-B22D-4CFC8BF2C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228600"/>
            <a:ext cx="3124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Guatemala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Habla</a:t>
            </a:r>
            <a:r>
              <a:rPr lang="en-US" sz="2000" dirty="0" smtClean="0"/>
              <a:t> </a:t>
            </a:r>
            <a:r>
              <a:rPr lang="en-US" sz="2000" dirty="0" err="1" smtClean="0"/>
              <a:t>español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El </a:t>
            </a:r>
            <a:r>
              <a:rPr lang="en-US" sz="2000" dirty="0" err="1" smtClean="0"/>
              <a:t>tipo</a:t>
            </a:r>
            <a:r>
              <a:rPr lang="en-US" sz="2000" dirty="0" smtClean="0"/>
              <a:t> de </a:t>
            </a:r>
            <a:r>
              <a:rPr lang="en-US" sz="2000" dirty="0" err="1" smtClean="0"/>
              <a:t>gobierno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constitucional</a:t>
            </a:r>
            <a:r>
              <a:rPr lang="en-US" sz="2000" dirty="0" smtClean="0"/>
              <a:t>  </a:t>
            </a:r>
            <a:r>
              <a:rPr lang="en-US" sz="2000" dirty="0" err="1" smtClean="0"/>
              <a:t>demócrata</a:t>
            </a:r>
            <a:r>
              <a:rPr lang="en-US" sz="2000" dirty="0" smtClean="0"/>
              <a:t> </a:t>
            </a:r>
            <a:r>
              <a:rPr lang="en-US" sz="2000" dirty="0" err="1" smtClean="0"/>
              <a:t>repúblic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Religion </a:t>
            </a:r>
            <a:r>
              <a:rPr lang="en-US" sz="2000" dirty="0" err="1" smtClean="0"/>
              <a:t>predominante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catolicismo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El </a:t>
            </a:r>
            <a:r>
              <a:rPr lang="en-US" sz="2000" dirty="0" err="1" smtClean="0"/>
              <a:t>nombre</a:t>
            </a:r>
            <a:r>
              <a:rPr lang="en-US" sz="2000" dirty="0" smtClean="0"/>
              <a:t> de </a:t>
            </a:r>
            <a:r>
              <a:rPr lang="en-US" sz="2000" dirty="0" err="1" smtClean="0"/>
              <a:t>presidente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Alvaro </a:t>
            </a:r>
            <a:r>
              <a:rPr lang="en-US" sz="2000" dirty="0" err="1" smtClean="0"/>
              <a:t>Colom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La </a:t>
            </a:r>
            <a:r>
              <a:rPr lang="en-US" sz="2000" dirty="0" err="1" smtClean="0"/>
              <a:t>moneda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un quetzal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304800"/>
            <a:ext cx="3124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Grecia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Habla</a:t>
            </a:r>
            <a:r>
              <a:rPr lang="en-US" sz="2000" dirty="0" smtClean="0"/>
              <a:t> </a:t>
            </a:r>
            <a:r>
              <a:rPr lang="en-US" sz="2000" dirty="0" err="1" smtClean="0"/>
              <a:t>greek</a:t>
            </a:r>
            <a:r>
              <a:rPr lang="en-US" sz="2000" dirty="0" smtClean="0"/>
              <a:t> </a:t>
            </a:r>
            <a:r>
              <a:rPr lang="en-US" sz="2000" dirty="0" err="1" smtClean="0"/>
              <a:t>moderno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Gobierno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presidencial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parlamento</a:t>
            </a:r>
            <a:r>
              <a:rPr lang="en-US" sz="2000" dirty="0" smtClean="0"/>
              <a:t> </a:t>
            </a:r>
            <a:r>
              <a:rPr lang="en-US" sz="2000" dirty="0" err="1" smtClean="0"/>
              <a:t>repúblic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Religion </a:t>
            </a:r>
            <a:r>
              <a:rPr lang="en-US" sz="2000" dirty="0" err="1" smtClean="0"/>
              <a:t>predominante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ortodoxa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El </a:t>
            </a:r>
            <a:r>
              <a:rPr lang="en-US" sz="2000" dirty="0" err="1" smtClean="0"/>
              <a:t>nombre</a:t>
            </a:r>
            <a:r>
              <a:rPr lang="en-US" sz="2000" dirty="0" smtClean="0"/>
              <a:t> de </a:t>
            </a:r>
            <a:r>
              <a:rPr lang="en-US" sz="2000" dirty="0" err="1" smtClean="0"/>
              <a:t>presidente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Dr. </a:t>
            </a:r>
            <a:r>
              <a:rPr lang="en-US" sz="2000" dirty="0" err="1" smtClean="0"/>
              <a:t>Karolos</a:t>
            </a:r>
            <a:r>
              <a:rPr lang="en-US" sz="2000" dirty="0" smtClean="0"/>
              <a:t> </a:t>
            </a:r>
            <a:r>
              <a:rPr lang="en-US" sz="2000" dirty="0" err="1" smtClean="0"/>
              <a:t>Papoulias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La </a:t>
            </a:r>
            <a:r>
              <a:rPr lang="en-US" sz="2000" dirty="0" err="1" smtClean="0"/>
              <a:t>moneda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un euro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La </a:t>
            </a:r>
            <a:r>
              <a:rPr lang="en-US" sz="2000" dirty="0" err="1" smtClean="0"/>
              <a:t>musica</a:t>
            </a:r>
            <a:r>
              <a:rPr lang="en-US" sz="2000" dirty="0" smtClean="0"/>
              <a:t> </a:t>
            </a:r>
            <a:r>
              <a:rPr lang="en-US" sz="2000" dirty="0" err="1" smtClean="0"/>
              <a:t>predminante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rebetiko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Datos</a:t>
            </a:r>
            <a:r>
              <a:rPr lang="en-US" sz="2000" dirty="0" smtClean="0"/>
              <a:t> de </a:t>
            </a:r>
            <a:r>
              <a:rPr lang="en-US" sz="2000" dirty="0" err="1" smtClean="0"/>
              <a:t>interes</a:t>
            </a:r>
            <a:r>
              <a:rPr lang="en-US" sz="2000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Junio</a:t>
            </a:r>
            <a:r>
              <a:rPr lang="en-US" sz="2000" dirty="0" smtClean="0"/>
              <a:t> a </a:t>
            </a:r>
            <a:r>
              <a:rPr lang="en-US" sz="2000" dirty="0" err="1" smtClean="0"/>
              <a:t>septiembre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Hellenic </a:t>
            </a:r>
            <a:r>
              <a:rPr lang="en-US" sz="2000" dirty="0" err="1" smtClean="0"/>
              <a:t>festvidad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Junio</a:t>
            </a:r>
            <a:r>
              <a:rPr lang="en-US" sz="2000" dirty="0" smtClean="0"/>
              <a:t> 30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día</a:t>
            </a:r>
            <a:r>
              <a:rPr lang="en-US" sz="2000" dirty="0" smtClean="0"/>
              <a:t> de </a:t>
            </a:r>
            <a:r>
              <a:rPr lang="en-US" sz="2000" dirty="0" err="1" smtClean="0"/>
              <a:t>militar</a:t>
            </a:r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ts10210</cp:lastModifiedBy>
  <cp:revision>4</cp:revision>
  <dcterms:created xsi:type="dcterms:W3CDTF">2011-08-16T15:06:49Z</dcterms:created>
  <dcterms:modified xsi:type="dcterms:W3CDTF">2011-08-17T11:27:28Z</dcterms:modified>
</cp:coreProperties>
</file>