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B6A83C-4E09-47D4-B1C5-2A7E3B6B7906}" type="datetimeFigureOut">
              <a:rPr lang="en-US" smtClean="0"/>
              <a:pPr/>
              <a:t>8/17/2011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13C52A-6760-4FA6-B22D-4CFC8BF2C01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152400" y="228600"/>
            <a:ext cx="31242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/>
              <a:t>Guatemala</a:t>
            </a:r>
          </a:p>
          <a:p>
            <a:pPr>
              <a:buFont typeface="Arial" pitchFamily="34" charset="0"/>
              <a:buChar char="•"/>
            </a:pPr>
            <a:r>
              <a:rPr lang="en-US" sz="2000" dirty="0" err="1" smtClean="0"/>
              <a:t>Habla</a:t>
            </a:r>
            <a:r>
              <a:rPr lang="en-US" sz="2000" dirty="0" smtClean="0"/>
              <a:t> </a:t>
            </a:r>
            <a:r>
              <a:rPr lang="en-US" sz="2000" dirty="0" err="1" smtClean="0"/>
              <a:t>español</a:t>
            </a:r>
            <a:endParaRPr lang="en-US" sz="2000" dirty="0" smtClean="0"/>
          </a:p>
          <a:p>
            <a:pPr>
              <a:buFont typeface="Arial" pitchFamily="34" charset="0"/>
              <a:buChar char="•"/>
            </a:pPr>
            <a:r>
              <a:rPr lang="en-US" sz="2000" dirty="0" smtClean="0"/>
              <a:t>El </a:t>
            </a:r>
            <a:r>
              <a:rPr lang="en-US" sz="2000" dirty="0" err="1" smtClean="0"/>
              <a:t>tipo</a:t>
            </a:r>
            <a:r>
              <a:rPr lang="en-US" sz="2000" dirty="0" smtClean="0"/>
              <a:t> de </a:t>
            </a:r>
            <a:r>
              <a:rPr lang="en-US" sz="2000" dirty="0" err="1" smtClean="0"/>
              <a:t>gobierno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</a:t>
            </a:r>
            <a:r>
              <a:rPr lang="en-US" sz="2000" dirty="0" err="1" smtClean="0"/>
              <a:t>constitucional</a:t>
            </a:r>
            <a:r>
              <a:rPr lang="en-US" sz="2000" dirty="0" smtClean="0"/>
              <a:t>  </a:t>
            </a:r>
            <a:r>
              <a:rPr lang="en-US" sz="2000" dirty="0" err="1" smtClean="0"/>
              <a:t>demócrata</a:t>
            </a:r>
            <a:r>
              <a:rPr lang="en-US" sz="2000" dirty="0" smtClean="0"/>
              <a:t> </a:t>
            </a:r>
            <a:r>
              <a:rPr lang="en-US" sz="2000" dirty="0" err="1" smtClean="0"/>
              <a:t>repúblic</a:t>
            </a:r>
            <a:endParaRPr lang="en-US" sz="2000" dirty="0" smtClean="0"/>
          </a:p>
          <a:p>
            <a:pPr>
              <a:buFont typeface="Arial" pitchFamily="34" charset="0"/>
              <a:buChar char="•"/>
            </a:pPr>
            <a:r>
              <a:rPr lang="en-US" sz="2000" dirty="0" smtClean="0"/>
              <a:t>Religion </a:t>
            </a:r>
            <a:r>
              <a:rPr lang="en-US" sz="2000" dirty="0" err="1" smtClean="0"/>
              <a:t>predominante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</a:t>
            </a:r>
            <a:r>
              <a:rPr lang="en-US" sz="2000" dirty="0" err="1" smtClean="0"/>
              <a:t>catolicismo</a:t>
            </a:r>
            <a:endParaRPr lang="en-US" sz="2000" dirty="0" smtClean="0"/>
          </a:p>
          <a:p>
            <a:pPr>
              <a:buFont typeface="Arial" pitchFamily="34" charset="0"/>
              <a:buChar char="•"/>
            </a:pPr>
            <a:r>
              <a:rPr lang="en-US" sz="2000" dirty="0" smtClean="0"/>
              <a:t>El </a:t>
            </a:r>
            <a:r>
              <a:rPr lang="en-US" sz="2000" dirty="0" err="1" smtClean="0"/>
              <a:t>nombre</a:t>
            </a:r>
            <a:r>
              <a:rPr lang="en-US" sz="2000" dirty="0" smtClean="0"/>
              <a:t> de </a:t>
            </a:r>
            <a:r>
              <a:rPr lang="en-US" sz="2000" dirty="0" err="1" smtClean="0"/>
              <a:t>presidente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Alvaro </a:t>
            </a:r>
            <a:r>
              <a:rPr lang="en-US" sz="2000" dirty="0" err="1" smtClean="0"/>
              <a:t>Colom</a:t>
            </a:r>
            <a:endParaRPr lang="en-US" sz="2000" dirty="0" smtClean="0"/>
          </a:p>
          <a:p>
            <a:pPr>
              <a:buFont typeface="Arial" pitchFamily="34" charset="0"/>
              <a:buChar char="•"/>
            </a:pPr>
            <a:r>
              <a:rPr lang="en-US" sz="2000" dirty="0" smtClean="0"/>
              <a:t>La </a:t>
            </a:r>
            <a:r>
              <a:rPr lang="en-US" sz="2000" dirty="0" err="1" smtClean="0"/>
              <a:t>moneda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un quetzal</a:t>
            </a:r>
            <a:endParaRPr lang="en-US" sz="2000" dirty="0"/>
          </a:p>
        </p:txBody>
      </p:sp>
      <p:sp>
        <p:nvSpPr>
          <p:cNvPr id="8" name="TextBox 7"/>
          <p:cNvSpPr txBox="1"/>
          <p:nvPr/>
        </p:nvSpPr>
        <p:spPr>
          <a:xfrm>
            <a:off x="5867400" y="304800"/>
            <a:ext cx="3124200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err="1" smtClean="0"/>
              <a:t>Grecia</a:t>
            </a:r>
            <a:endParaRPr lang="en-US" sz="2000" dirty="0" smtClean="0"/>
          </a:p>
          <a:p>
            <a:pPr>
              <a:buFont typeface="Arial" pitchFamily="34" charset="0"/>
              <a:buChar char="•"/>
            </a:pPr>
            <a:r>
              <a:rPr lang="en-US" sz="2000" dirty="0" err="1" smtClean="0"/>
              <a:t>Habla</a:t>
            </a:r>
            <a:r>
              <a:rPr lang="en-US" sz="2000" dirty="0" smtClean="0"/>
              <a:t> </a:t>
            </a:r>
            <a:r>
              <a:rPr lang="en-US" sz="2000" dirty="0" err="1" smtClean="0"/>
              <a:t>greek</a:t>
            </a:r>
            <a:r>
              <a:rPr lang="en-US" sz="2000" dirty="0" smtClean="0"/>
              <a:t> </a:t>
            </a:r>
            <a:r>
              <a:rPr lang="en-US" sz="2000" dirty="0" err="1" smtClean="0"/>
              <a:t>moderno</a:t>
            </a:r>
            <a:endParaRPr lang="en-US" sz="2000" dirty="0" smtClean="0"/>
          </a:p>
          <a:p>
            <a:pPr>
              <a:buFont typeface="Arial" pitchFamily="34" charset="0"/>
              <a:buChar char="•"/>
            </a:pPr>
            <a:r>
              <a:rPr lang="en-US" sz="2000" dirty="0" err="1" smtClean="0"/>
              <a:t>Gobierno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</a:t>
            </a:r>
            <a:r>
              <a:rPr lang="en-US" sz="2000" dirty="0" err="1" smtClean="0"/>
              <a:t>presidencial</a:t>
            </a:r>
            <a:r>
              <a:rPr lang="en-US" sz="2000" dirty="0" smtClean="0"/>
              <a:t> </a:t>
            </a:r>
            <a:r>
              <a:rPr lang="en-US" sz="2000" dirty="0" err="1" smtClean="0"/>
              <a:t>parlamento</a:t>
            </a:r>
            <a:r>
              <a:rPr lang="en-US" sz="2000" dirty="0" smtClean="0"/>
              <a:t> </a:t>
            </a:r>
            <a:r>
              <a:rPr lang="en-US" sz="2000" dirty="0" err="1" smtClean="0"/>
              <a:t>repúblic</a:t>
            </a:r>
            <a:endParaRPr lang="en-US" sz="2000" dirty="0" smtClean="0"/>
          </a:p>
          <a:p>
            <a:pPr>
              <a:buFont typeface="Arial" pitchFamily="34" charset="0"/>
              <a:buChar char="•"/>
            </a:pPr>
            <a:r>
              <a:rPr lang="en-US" sz="2000" dirty="0" smtClean="0"/>
              <a:t>Religion </a:t>
            </a:r>
            <a:r>
              <a:rPr lang="en-US" sz="2000" dirty="0" err="1" smtClean="0"/>
              <a:t>predominante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</a:t>
            </a:r>
            <a:r>
              <a:rPr lang="en-US" sz="2000" dirty="0" err="1" smtClean="0"/>
              <a:t>ortodoxa</a:t>
            </a:r>
            <a:endParaRPr lang="en-US" sz="2000" dirty="0" smtClean="0"/>
          </a:p>
          <a:p>
            <a:pPr>
              <a:buFont typeface="Arial" pitchFamily="34" charset="0"/>
              <a:buChar char="•"/>
            </a:pPr>
            <a:r>
              <a:rPr lang="en-US" sz="2000" dirty="0" smtClean="0"/>
              <a:t>El </a:t>
            </a:r>
            <a:r>
              <a:rPr lang="en-US" sz="2000" dirty="0" err="1" smtClean="0"/>
              <a:t>nombre</a:t>
            </a:r>
            <a:r>
              <a:rPr lang="en-US" sz="2000" dirty="0" smtClean="0"/>
              <a:t> de </a:t>
            </a:r>
            <a:r>
              <a:rPr lang="en-US" sz="2000" dirty="0" err="1" smtClean="0"/>
              <a:t>presidente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Dr. </a:t>
            </a:r>
            <a:r>
              <a:rPr lang="en-US" sz="2000" dirty="0" err="1" smtClean="0"/>
              <a:t>Karolos</a:t>
            </a:r>
            <a:r>
              <a:rPr lang="en-US" sz="2000" dirty="0" smtClean="0"/>
              <a:t> </a:t>
            </a:r>
            <a:r>
              <a:rPr lang="en-US" sz="2000" dirty="0" err="1" smtClean="0"/>
              <a:t>Papoulias</a:t>
            </a:r>
            <a:endParaRPr lang="en-US" sz="2000" dirty="0" smtClean="0"/>
          </a:p>
          <a:p>
            <a:pPr>
              <a:buFont typeface="Arial" pitchFamily="34" charset="0"/>
              <a:buChar char="•"/>
            </a:pPr>
            <a:r>
              <a:rPr lang="en-US" sz="2000" dirty="0" smtClean="0"/>
              <a:t>La </a:t>
            </a:r>
            <a:r>
              <a:rPr lang="en-US" sz="2000" dirty="0" err="1" smtClean="0"/>
              <a:t>moneda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un euro</a:t>
            </a:r>
          </a:p>
          <a:p>
            <a:pPr>
              <a:buFont typeface="Arial" pitchFamily="34" charset="0"/>
              <a:buChar char="•"/>
            </a:pPr>
            <a:r>
              <a:rPr lang="en-US" sz="2000" dirty="0" smtClean="0"/>
              <a:t>La </a:t>
            </a:r>
            <a:r>
              <a:rPr lang="en-US" sz="2000" dirty="0" err="1" smtClean="0"/>
              <a:t>musica</a:t>
            </a:r>
            <a:r>
              <a:rPr lang="en-US" sz="2000" dirty="0" smtClean="0"/>
              <a:t> </a:t>
            </a:r>
            <a:r>
              <a:rPr lang="en-US" sz="2000" dirty="0" err="1" smtClean="0"/>
              <a:t>predminante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</a:t>
            </a:r>
            <a:r>
              <a:rPr lang="en-US" sz="2000" dirty="0" err="1" smtClean="0"/>
              <a:t>rebetiko</a:t>
            </a:r>
            <a:endParaRPr lang="en-US" sz="2000" dirty="0" smtClean="0"/>
          </a:p>
          <a:p>
            <a:pPr>
              <a:buFont typeface="Arial" pitchFamily="34" charset="0"/>
              <a:buChar char="•"/>
            </a:pPr>
            <a:r>
              <a:rPr lang="en-US" sz="2000" dirty="0" err="1" smtClean="0"/>
              <a:t>Datos</a:t>
            </a:r>
            <a:r>
              <a:rPr lang="en-US" sz="2000" dirty="0" smtClean="0"/>
              <a:t> de </a:t>
            </a:r>
            <a:r>
              <a:rPr lang="en-US" sz="2000" dirty="0" err="1" smtClean="0"/>
              <a:t>interes</a:t>
            </a:r>
            <a:r>
              <a:rPr lang="en-US" sz="2000" dirty="0" smtClean="0"/>
              <a:t>:</a:t>
            </a:r>
          </a:p>
          <a:p>
            <a:pPr lvl="1">
              <a:buFont typeface="Arial" pitchFamily="34" charset="0"/>
              <a:buChar char="•"/>
            </a:pPr>
            <a:r>
              <a:rPr lang="en-US" sz="2000" dirty="0" err="1" smtClean="0"/>
              <a:t>Junio</a:t>
            </a:r>
            <a:r>
              <a:rPr lang="en-US" sz="2000" dirty="0" smtClean="0"/>
              <a:t> a </a:t>
            </a:r>
            <a:r>
              <a:rPr lang="en-US" sz="2000" dirty="0" err="1" smtClean="0"/>
              <a:t>septiembre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Hellenic </a:t>
            </a:r>
            <a:r>
              <a:rPr lang="en-US" sz="2000" dirty="0" err="1" smtClean="0"/>
              <a:t>festvidad</a:t>
            </a:r>
            <a:endParaRPr lang="en-US" sz="2000" dirty="0" smtClean="0"/>
          </a:p>
          <a:p>
            <a:pPr lvl="1">
              <a:buFont typeface="Arial" pitchFamily="34" charset="0"/>
              <a:buChar char="•"/>
            </a:pPr>
            <a:r>
              <a:rPr lang="en-US" sz="2000" dirty="0" err="1" smtClean="0"/>
              <a:t>Junio</a:t>
            </a:r>
            <a:r>
              <a:rPr lang="en-US" sz="2000" dirty="0" smtClean="0"/>
              <a:t> 30</a:t>
            </a:r>
            <a:r>
              <a:rPr lang="en-US" sz="2000" baseline="30000" dirty="0" smtClean="0"/>
              <a:t>th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</a:t>
            </a:r>
            <a:r>
              <a:rPr lang="en-US" sz="2000" dirty="0" err="1" smtClean="0"/>
              <a:t>día</a:t>
            </a:r>
            <a:r>
              <a:rPr lang="en-US" sz="2000" dirty="0" smtClean="0"/>
              <a:t> de </a:t>
            </a:r>
            <a:r>
              <a:rPr lang="en-US" sz="2000" dirty="0" err="1" smtClean="0"/>
              <a:t>militar</a:t>
            </a:r>
            <a:endParaRPr lang="en-US" sz="2000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75</Words>
  <Application>Microsoft Office PowerPoint</Application>
  <PresentationFormat>On-screen Show (4:3)</PresentationFormat>
  <Paragraphs>16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ccsd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Administrator</dc:creator>
  <cp:lastModifiedBy>ts10210</cp:lastModifiedBy>
  <cp:revision>4</cp:revision>
  <dcterms:created xsi:type="dcterms:W3CDTF">2011-08-16T15:06:49Z</dcterms:created>
  <dcterms:modified xsi:type="dcterms:W3CDTF">2011-08-17T11:27:28Z</dcterms:modified>
</cp:coreProperties>
</file>

<file path=docProps/thumbnail.jpeg>
</file>