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1B0187-07D7-4546-BD38-A3594CB74AE5}" type="datetimeFigureOut">
              <a:rPr lang="en-US" smtClean="0"/>
              <a:t>8/28/2011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EA6CA8-0BD8-4989-9F5E-2D13277BF27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EA6CA8-0BD8-4989-9F5E-2D13277BF271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85AAF-6B31-4A05-97E1-C9E2C0763F76}" type="datetimeFigureOut">
              <a:rPr lang="en-US" smtClean="0"/>
              <a:t>8/28/2011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E6BB4-EDAE-4F49-8F9F-C0CE302F59D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85AAF-6B31-4A05-97E1-C9E2C0763F76}" type="datetimeFigureOut">
              <a:rPr lang="en-US" smtClean="0"/>
              <a:t>8/28/2011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E6BB4-EDAE-4F49-8F9F-C0CE302F59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85AAF-6B31-4A05-97E1-C9E2C0763F76}" type="datetimeFigureOut">
              <a:rPr lang="en-US" smtClean="0"/>
              <a:t>8/28/2011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E6BB4-EDAE-4F49-8F9F-C0CE302F59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85AAF-6B31-4A05-97E1-C9E2C0763F76}" type="datetimeFigureOut">
              <a:rPr lang="en-US" smtClean="0"/>
              <a:t>8/28/2011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E6BB4-EDAE-4F49-8F9F-C0CE302F59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85AAF-6B31-4A05-97E1-C9E2C0763F76}" type="datetimeFigureOut">
              <a:rPr lang="en-US" smtClean="0"/>
              <a:t>8/28/2011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E6BB4-EDAE-4F49-8F9F-C0CE302F59D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85AAF-6B31-4A05-97E1-C9E2C0763F76}" type="datetimeFigureOut">
              <a:rPr lang="en-US" smtClean="0"/>
              <a:t>8/28/2011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E6BB4-EDAE-4F49-8F9F-C0CE302F59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85AAF-6B31-4A05-97E1-C9E2C0763F76}" type="datetimeFigureOut">
              <a:rPr lang="en-US" smtClean="0"/>
              <a:t>8/28/2011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E6BB4-EDAE-4F49-8F9F-C0CE302F59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85AAF-6B31-4A05-97E1-C9E2C0763F76}" type="datetimeFigureOut">
              <a:rPr lang="en-US" smtClean="0"/>
              <a:t>8/28/2011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E6BB4-EDAE-4F49-8F9F-C0CE302F59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85AAF-6B31-4A05-97E1-C9E2C0763F76}" type="datetimeFigureOut">
              <a:rPr lang="en-US" smtClean="0"/>
              <a:t>8/28/2011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E6BB4-EDAE-4F49-8F9F-C0CE302F59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85AAF-6B31-4A05-97E1-C9E2C0763F76}" type="datetimeFigureOut">
              <a:rPr lang="en-US" smtClean="0"/>
              <a:t>8/28/2011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E6BB4-EDAE-4F49-8F9F-C0CE302F59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85AAF-6B31-4A05-97E1-C9E2C0763F76}" type="datetimeFigureOut">
              <a:rPr lang="en-US" smtClean="0"/>
              <a:t>8/28/2011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5AE6BB4-EDAE-4F49-8F9F-C0CE302F59D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9985AAF-6B31-4A05-97E1-C9E2C0763F76}" type="datetimeFigureOut">
              <a:rPr lang="en-US" smtClean="0"/>
              <a:t>8/28/2011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5AE6BB4-EDAE-4F49-8F9F-C0CE302F59D2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28600" y="0"/>
            <a:ext cx="4318000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57950" y="0"/>
            <a:ext cx="2686050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86200" y="228600"/>
            <a:ext cx="3067792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3429000"/>
            <a:ext cx="37592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62400" y="3276600"/>
            <a:ext cx="3236945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943725" y="3581400"/>
            <a:ext cx="2200275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</TotalTime>
  <Words>1</Words>
  <Application>Microsoft Office PowerPoint</Application>
  <PresentationFormat>On-screen Show (4:3)</PresentationFormat>
  <Paragraphs>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Flow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Sydney</dc:creator>
  <cp:lastModifiedBy>Sydney</cp:lastModifiedBy>
  <cp:revision>1</cp:revision>
  <dcterms:created xsi:type="dcterms:W3CDTF">2011-08-28T21:39:27Z</dcterms:created>
  <dcterms:modified xsi:type="dcterms:W3CDTF">2011-08-28T21:45:48Z</dcterms:modified>
</cp:coreProperties>
</file>