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2AE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EA725-8032-4037-864F-38D4372D0B04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78F59-CBE0-4410-B431-F5A9CEC91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orldwidewaddie.com/wp-content/uploads/2010/09/Project-Runway-at-Fashion-Week-641-e12842449656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57200"/>
            <a:ext cx="4191000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1032598">
            <a:off x="5195297" y="795679"/>
            <a:ext cx="1828800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Modelo</a:t>
            </a:r>
            <a:r>
              <a:rPr lang="en-US" dirty="0" smtClean="0"/>
              <a:t> Uno</a:t>
            </a:r>
            <a:endParaRPr lang="en-US" dirty="0"/>
          </a:p>
        </p:txBody>
      </p:sp>
      <p:pic>
        <p:nvPicPr>
          <p:cNvPr id="4" name="EMILIA Y TERESA FASHION ">
            <a:hlinkClick r:id="" action="ppaction://media"/>
          </p:cNvPr>
          <p:cNvPicPr>
            <a:picLocks noRot="1" noChangeAspect="1"/>
          </p:cNvPicPr>
          <p:nvPr>
            <a:wavAudioFile r:embed="rId1" name="EMILIA Y TERESA FASHION "/>
          </p:nvPr>
        </p:nvPicPr>
        <p:blipFill>
          <a:blip r:embed="rId4" cstate="print"/>
          <a:stretch>
            <a:fillRect/>
          </a:stretch>
        </p:blipFill>
        <p:spPr>
          <a:xfrm>
            <a:off x="990600" y="3733800"/>
            <a:ext cx="3810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BB2AE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stylefrizz.com/img/christian-lacroix-couture-spring09-gipsy.jpg"/>
          <p:cNvPicPr/>
          <p:nvPr/>
        </p:nvPicPr>
        <p:blipFill>
          <a:blip r:embed="rId2" cstate="print"/>
          <a:srcRect l="30213" r="30638"/>
          <a:stretch>
            <a:fillRect/>
          </a:stretch>
        </p:blipFill>
        <p:spPr bwMode="auto">
          <a:xfrm>
            <a:off x="3352800" y="762000"/>
            <a:ext cx="2286000" cy="51816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21246386">
            <a:off x="1918323" y="718164"/>
            <a:ext cx="21336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Modelo</a:t>
            </a:r>
            <a:r>
              <a:rPr lang="en-US" dirty="0" smtClean="0"/>
              <a:t> Dos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tx1"/>
          </a:fgClr>
          <a:bgClr>
            <a:srgbClr val="BB2AE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stylefrizz.com/img/christian-lacroix-couture-spring09-gipsy.jpg"/>
          <p:cNvPicPr/>
          <p:nvPr/>
        </p:nvPicPr>
        <p:blipFill>
          <a:blip r:embed="rId2" cstate="print"/>
          <a:srcRect l="30213" r="30638"/>
          <a:stretch>
            <a:fillRect/>
          </a:stretch>
        </p:blipFill>
        <p:spPr bwMode="auto">
          <a:xfrm rot="21319718">
            <a:off x="1197799" y="685800"/>
            <a:ext cx="2286000" cy="51816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://www.worldwidewaddie.com/wp-content/uploads/2010/09/Project-Runway-at-Fashion-Week-641-e12842449656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3899">
            <a:off x="4711226" y="571499"/>
            <a:ext cx="37338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</Words>
  <Application>Microsoft Office PowerPoint</Application>
  <PresentationFormat>On-screen Show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9</cp:revision>
  <dcterms:created xsi:type="dcterms:W3CDTF">2011-11-30T16:13:55Z</dcterms:created>
  <dcterms:modified xsi:type="dcterms:W3CDTF">2011-12-12T15:50:50Z</dcterms:modified>
</cp:coreProperties>
</file>