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91" autoAdjust="0"/>
    <p:restoredTop sz="94660"/>
  </p:normalViewPr>
  <p:slideViewPr>
    <p:cSldViewPr>
      <p:cViewPr varScale="1">
        <p:scale>
          <a:sx n="74" d="100"/>
          <a:sy n="74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786-E823-44F6-910D-92448D650B5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07C1-0EDE-46D7-B71E-86D63D28C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786-E823-44F6-910D-92448D650B5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07C1-0EDE-46D7-B71E-86D63D28C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786-E823-44F6-910D-92448D650B5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07C1-0EDE-46D7-B71E-86D63D28C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786-E823-44F6-910D-92448D650B5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07C1-0EDE-46D7-B71E-86D63D28C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786-E823-44F6-910D-92448D650B5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07C1-0EDE-46D7-B71E-86D63D28C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786-E823-44F6-910D-92448D650B5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07C1-0EDE-46D7-B71E-86D63D28C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786-E823-44F6-910D-92448D650B5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07C1-0EDE-46D7-B71E-86D63D28C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786-E823-44F6-910D-92448D650B5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07C1-0EDE-46D7-B71E-86D63D28C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786-E823-44F6-910D-92448D650B5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07C1-0EDE-46D7-B71E-86D63D28C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786-E823-44F6-910D-92448D650B5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07C1-0EDE-46D7-B71E-86D63D28C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786-E823-44F6-910D-92448D650B5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07C1-0EDE-46D7-B71E-86D63D28C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8E786-E823-44F6-910D-92448D650B5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B07C1-0EDE-46D7-B71E-86D63D28C3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lyvore.com/cgi/set?id=33397488" TargetMode="Externa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2.jpeg"/><Relationship Id="rId5" Type="http://schemas.openxmlformats.org/officeDocument/2006/relationships/hyperlink" Target="http://www.polyvore.com/casual_friday/set?id=36761118" TargetMode="Externa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inned Image">
            <a:hlinkClick r:id="rId3" tgtFrame="_blank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365234"/>
            <a:ext cx="41910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Pinned Image">
            <a:hlinkClick r:id="rId5" tgtFrame="_blank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549165"/>
            <a:ext cx="4343400" cy="438806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27338" y="5029200"/>
            <a:ext cx="9089347" cy="156966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cap="none" spc="0" dirty="0" err="1" smtClean="0">
                <a:ln w="31550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latin typeface="Broadway" pitchFamily="82" charset="0"/>
              </a:rPr>
              <a:t>Bienvenidos</a:t>
            </a:r>
            <a:r>
              <a:rPr lang="en-US" sz="4800" cap="none" spc="0" dirty="0" smtClean="0">
                <a:ln w="31550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latin typeface="Broadway" pitchFamily="82" charset="0"/>
              </a:rPr>
              <a:t> a Ana y </a:t>
            </a:r>
            <a:r>
              <a:rPr lang="en-US" sz="4800" cap="none" spc="0" dirty="0" err="1" smtClean="0">
                <a:ln w="31550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latin typeface="Broadway" pitchFamily="82" charset="0"/>
              </a:rPr>
              <a:t>Flor</a:t>
            </a:r>
            <a:r>
              <a:rPr lang="en-US" sz="4800" cap="none" spc="0" dirty="0" smtClean="0">
                <a:ln w="31550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latin typeface="Broadway" pitchFamily="82" charset="0"/>
              </a:rPr>
              <a:t> </a:t>
            </a:r>
          </a:p>
          <a:p>
            <a:pPr algn="ctr"/>
            <a:r>
              <a:rPr lang="en-US" sz="4800" cap="none" spc="0" dirty="0" err="1" smtClean="0">
                <a:ln w="31550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latin typeface="Broadway" pitchFamily="82" charset="0"/>
              </a:rPr>
              <a:t>Fashionista</a:t>
            </a:r>
            <a:r>
              <a:rPr lang="en-US" sz="4800" cap="none" spc="0" dirty="0" smtClean="0">
                <a:ln w="31550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latin typeface="Broadway" pitchFamily="82" charset="0"/>
              </a:rPr>
              <a:t> </a:t>
            </a:r>
            <a:r>
              <a:rPr lang="en-US" sz="4800" cap="none" spc="0" dirty="0" err="1" smtClean="0">
                <a:ln w="31550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latin typeface="Broadway" pitchFamily="82" charset="0"/>
              </a:rPr>
              <a:t>Punto</a:t>
            </a:r>
            <a:r>
              <a:rPr lang="en-US" sz="4800" cap="none" spc="0" dirty="0" smtClean="0">
                <a:ln w="31550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latin typeface="Broadway" pitchFamily="82" charset="0"/>
              </a:rPr>
              <a:t> de Vista</a:t>
            </a:r>
            <a:endParaRPr lang="en-US" sz="4800" cap="none" spc="0" dirty="0">
              <a:ln w="31550" cmpd="sng">
                <a:solidFill>
                  <a:srgbClr val="92D050"/>
                </a:solidFill>
                <a:prstDash val="solid"/>
              </a:ln>
              <a:solidFill>
                <a:srgbClr val="92D050"/>
              </a:solidFill>
              <a:latin typeface="Broadway" pitchFamily="82" charset="0"/>
            </a:endParaRPr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648200" y="7620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6745" y="762000"/>
            <a:ext cx="7231252" cy="54014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500" b="1" cap="none" spc="0" dirty="0" smtClean="0">
                <a:ln w="1905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GRACIAS POR MIRAR</a:t>
            </a:r>
            <a:endParaRPr lang="en-US" sz="11500" b="1" cap="none" spc="0" dirty="0">
              <a:ln w="19050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4826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12</Words>
  <Application>Microsoft Office PowerPoint</Application>
  <PresentationFormat>On-screen Show (4:3)</PresentationFormat>
  <Paragraphs>3</Paragraphs>
  <Slides>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28</cp:revision>
  <dcterms:created xsi:type="dcterms:W3CDTF">2011-11-30T18:05:50Z</dcterms:created>
  <dcterms:modified xsi:type="dcterms:W3CDTF">2011-12-05T18:21:39Z</dcterms:modified>
</cp:coreProperties>
</file>