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DCE8E-B488-4A11-9DB3-71C1BFE625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70E5-0C64-4DDB-B0C9-2ED234A7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DCE8E-B488-4A11-9DB3-71C1BFE625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70E5-0C64-4DDB-B0C9-2ED234A7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DCE8E-B488-4A11-9DB3-71C1BFE625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70E5-0C64-4DDB-B0C9-2ED234A7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DCE8E-B488-4A11-9DB3-71C1BFE625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70E5-0C64-4DDB-B0C9-2ED234A7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DCE8E-B488-4A11-9DB3-71C1BFE625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70E5-0C64-4DDB-B0C9-2ED234A7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DCE8E-B488-4A11-9DB3-71C1BFE625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70E5-0C64-4DDB-B0C9-2ED234A7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DCE8E-B488-4A11-9DB3-71C1BFE625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70E5-0C64-4DDB-B0C9-2ED234A7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DCE8E-B488-4A11-9DB3-71C1BFE625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70E5-0C64-4DDB-B0C9-2ED234A7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DCE8E-B488-4A11-9DB3-71C1BFE625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70E5-0C64-4DDB-B0C9-2ED234A7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DCE8E-B488-4A11-9DB3-71C1BFE625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70E5-0C64-4DDB-B0C9-2ED234A7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DCE8E-B488-4A11-9DB3-71C1BFE625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70E5-0C64-4DDB-B0C9-2ED234A7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DCE8E-B488-4A11-9DB3-71C1BFE625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170E5-0C64-4DDB-B0C9-2ED234A7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hs5\stuhome$\sd10148\Spanish%203\la%20moda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l_fi" descr="http://www.healthforthewholeself.com/wp-content/uploads/2010/08/runway-model-with-sandal-socks.jpg"/>
          <p:cNvPicPr>
            <a:picLocks noChangeAspect="1" noChangeArrowheads="1"/>
          </p:cNvPicPr>
          <p:nvPr/>
        </p:nvPicPr>
        <p:blipFill>
          <a:blip r:embed="rId3" cstate="print"/>
          <a:srcRect l="14545" r="9091"/>
          <a:stretch>
            <a:fillRect/>
          </a:stretch>
        </p:blipFill>
        <p:spPr bwMode="auto">
          <a:xfrm>
            <a:off x="838200" y="228600"/>
            <a:ext cx="3200400" cy="6286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0" name="Picture 6" descr="http://www.efashionworld.org/wp-content/uploads/2011/11/H-M-remains-at-the-top.jpg"/>
          <p:cNvPicPr>
            <a:picLocks noChangeAspect="1" noChangeArrowheads="1"/>
          </p:cNvPicPr>
          <p:nvPr/>
        </p:nvPicPr>
        <p:blipFill>
          <a:blip r:embed="rId4" cstate="print"/>
          <a:srcRect l="18820" r="21584"/>
          <a:stretch>
            <a:fillRect/>
          </a:stretch>
        </p:blipFill>
        <p:spPr bwMode="auto">
          <a:xfrm>
            <a:off x="5029200" y="228599"/>
            <a:ext cx="3124200" cy="62484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838200" y="304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Sol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81600" y="304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Liliana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la mod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35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</Words>
  <Application>Microsoft Office PowerPoint</Application>
  <PresentationFormat>On-screen Show (4:3)</PresentationFormat>
  <Paragraphs>2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10</cp:revision>
  <dcterms:created xsi:type="dcterms:W3CDTF">2011-11-30T14:09:56Z</dcterms:created>
  <dcterms:modified xsi:type="dcterms:W3CDTF">2011-12-05T14:30:20Z</dcterms:modified>
</cp:coreProperties>
</file>