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B5DCF2-8F0A-4AF5-A7BD-E230880AF526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3DAC94-4CD4-41C5-B4C8-86499DEF7D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DAC94-4CD4-41C5-B4C8-86499DEF7DD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69855-BE8A-4F25-9486-BDD6E77394D0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24F42-92BD-402D-9E43-0FE9231D1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69855-BE8A-4F25-9486-BDD6E77394D0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24F42-92BD-402D-9E43-0FE9231D1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69855-BE8A-4F25-9486-BDD6E77394D0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24F42-92BD-402D-9E43-0FE9231D1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69855-BE8A-4F25-9486-BDD6E77394D0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24F42-92BD-402D-9E43-0FE9231D1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69855-BE8A-4F25-9486-BDD6E77394D0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24F42-92BD-402D-9E43-0FE9231D1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69855-BE8A-4F25-9486-BDD6E77394D0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24F42-92BD-402D-9E43-0FE9231D1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69855-BE8A-4F25-9486-BDD6E77394D0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24F42-92BD-402D-9E43-0FE9231D1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69855-BE8A-4F25-9486-BDD6E77394D0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24F42-92BD-402D-9E43-0FE9231D1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69855-BE8A-4F25-9486-BDD6E77394D0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24F42-92BD-402D-9E43-0FE9231D1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69855-BE8A-4F25-9486-BDD6E77394D0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24F42-92BD-402D-9E43-0FE9231D1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69855-BE8A-4F25-9486-BDD6E77394D0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24F42-92BD-402D-9E43-0FE9231D1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69855-BE8A-4F25-9486-BDD6E77394D0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24F42-92BD-402D-9E43-0FE9231D1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2.bp.blogspot.com/_vgw_mjErr-s/TIWUWAdGLEI/AAAAAAAAAag/60hRoVdgbfs/s1600/steveurke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1371600"/>
            <a:ext cx="2743200" cy="4371975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0200" y="1295400"/>
            <a:ext cx="2246449" cy="457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838200" y="5943600"/>
            <a:ext cx="316942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Steve </a:t>
            </a:r>
            <a:r>
              <a:rPr lang="en-US" sz="36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Urkel</a:t>
            </a:r>
            <a:endParaRPr lang="en-US" sz="3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91200" y="6150114"/>
            <a:ext cx="122405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Jerry</a:t>
            </a:r>
            <a:endParaRPr lang="en-US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228600"/>
            <a:ext cx="7010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Los </a:t>
            </a:r>
            <a:r>
              <a:rPr lang="en-US" sz="54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Modelos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4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6</Words>
  <Application>Microsoft Office PowerPoint</Application>
  <PresentationFormat>On-screen Show (4:3)</PresentationFormat>
  <Paragraphs>4</Paragraphs>
  <Slides>1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6</cp:revision>
  <dcterms:created xsi:type="dcterms:W3CDTF">2011-11-30T16:11:04Z</dcterms:created>
  <dcterms:modified xsi:type="dcterms:W3CDTF">2011-12-05T16:35:43Z</dcterms:modified>
</cp:coreProperties>
</file>