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5C8858-1A81-4F43-9489-716BE84AD54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5346708-4CFB-4B14-9F81-4213898E9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ehs5\stuhome$\ah10307\My%20Documents\Spanish\La%20Moda%20Esperanza%20y%20Wilfredo.mp3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524000"/>
            <a:ext cx="6858000" cy="5108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La Moda Esperanza y Wilfred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051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5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68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Asha Hassan (AH10307)</dc:creator>
  <cp:lastModifiedBy>Administrator</cp:lastModifiedBy>
  <cp:revision>11</cp:revision>
  <dcterms:created xsi:type="dcterms:W3CDTF">2011-11-30T13:02:48Z</dcterms:created>
  <dcterms:modified xsi:type="dcterms:W3CDTF">2011-12-05T14:36:17Z</dcterms:modified>
</cp:coreProperties>
</file>