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6119-78B9-4BE9-87FD-3670EEBFB1A9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5FFB4-4875-4FF3-82B7-45FB13E836B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6119-78B9-4BE9-87FD-3670EEBFB1A9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5FFB4-4875-4FF3-82B7-45FB13E83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6119-78B9-4BE9-87FD-3670EEBFB1A9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5FFB4-4875-4FF3-82B7-45FB13E83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6119-78B9-4BE9-87FD-3670EEBFB1A9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5FFB4-4875-4FF3-82B7-45FB13E83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6119-78B9-4BE9-87FD-3670EEBFB1A9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5FFB4-4875-4FF3-82B7-45FB13E836B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6119-78B9-4BE9-87FD-3670EEBFB1A9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5FFB4-4875-4FF3-82B7-45FB13E83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6119-78B9-4BE9-87FD-3670EEBFB1A9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5FFB4-4875-4FF3-82B7-45FB13E836BE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6119-78B9-4BE9-87FD-3670EEBFB1A9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5FFB4-4875-4FF3-82B7-45FB13E83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6119-78B9-4BE9-87FD-3670EEBFB1A9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5FFB4-4875-4FF3-82B7-45FB13E83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6119-78B9-4BE9-87FD-3670EEBFB1A9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5FFB4-4875-4FF3-82B7-45FB13E836B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6119-78B9-4BE9-87FD-3670EEBFB1A9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5FFB4-4875-4FF3-82B7-45FB13E83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2526119-78B9-4BE9-87FD-3670EEBFB1A9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145FFB4-4875-4FF3-82B7-45FB13E836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static.wix.com/media/95d2f2cc7d0188bbab62570b575506ce.wix_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2974974" cy="212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edia.m-penny.com/files/instance-06/main_photo/2011/06/21/11/19/d1c16647aec5e623ccd30824249b2bd7-167x1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9782"/>
            <a:ext cx="2590800" cy="161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arm4.static.flickr.com/3225/3005824833_fb973904d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3216"/>
            <a:ext cx="3483643" cy="281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ducksters.com/sports/mia_hamm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697" y="339436"/>
            <a:ext cx="26043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campkesem.org/atf/cf/%7B122F1C34-E02E-4C16-AAF8-2E15ABC4E308%7D/NC_2682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924483"/>
            <a:ext cx="3810000" cy="305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28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Clarity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Melanie</dc:creator>
  <cp:lastModifiedBy>Melanie</cp:lastModifiedBy>
  <cp:revision>1</cp:revision>
  <dcterms:created xsi:type="dcterms:W3CDTF">2011-08-02T22:42:00Z</dcterms:created>
  <dcterms:modified xsi:type="dcterms:W3CDTF">2011-08-02T22:52:20Z</dcterms:modified>
</cp:coreProperties>
</file>