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D5A67-2BF4-4BEE-A146-33E5C5F6C5FD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F471C-2857-490F-A101-A0B5CFC335A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F471C-2857-490F-A101-A0B5CFC335AF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E0CEF3-04F2-43C0-8752-799CCBD7C38C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411D9C-CCAB-4BFA-A64F-F0EAE2BEEC57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E0CEF3-04F2-43C0-8752-799CCBD7C38C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411D9C-CCAB-4BFA-A64F-F0EAE2BEE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E0CEF3-04F2-43C0-8752-799CCBD7C38C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411D9C-CCAB-4BFA-A64F-F0EAE2BEE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E0CEF3-04F2-43C0-8752-799CCBD7C38C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411D9C-CCAB-4BFA-A64F-F0EAE2BEE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E0CEF3-04F2-43C0-8752-799CCBD7C38C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411D9C-CCAB-4BFA-A64F-F0EAE2BEEC5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E0CEF3-04F2-43C0-8752-799CCBD7C38C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411D9C-CCAB-4BFA-A64F-F0EAE2BEE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E0CEF3-04F2-43C0-8752-799CCBD7C38C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411D9C-CCAB-4BFA-A64F-F0EAE2BEEC57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E0CEF3-04F2-43C0-8752-799CCBD7C38C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411D9C-CCAB-4BFA-A64F-F0EAE2BEE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E0CEF3-04F2-43C0-8752-799CCBD7C38C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411D9C-CCAB-4BFA-A64F-F0EAE2BEE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E0CEF3-04F2-43C0-8752-799CCBD7C38C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411D9C-CCAB-4BFA-A64F-F0EAE2BEE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01E0CEF3-04F2-43C0-8752-799CCBD7C38C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13411D9C-CCAB-4BFA-A64F-F0EAE2BEE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1E0CEF3-04F2-43C0-8752-799CCBD7C38C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13411D9C-CCAB-4BFA-A64F-F0EAE2BEEC5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2971800" cy="838200"/>
          </a:xfrm>
        </p:spPr>
        <p:txBody>
          <a:bodyPr/>
          <a:lstStyle/>
          <a:p>
            <a:r>
              <a:rPr lang="en-US" dirty="0" err="1" smtClean="0"/>
              <a:t>Sobre</a:t>
            </a:r>
            <a:r>
              <a:rPr lang="en-US" dirty="0" smtClean="0"/>
              <a:t> mi</a:t>
            </a:r>
            <a:endParaRPr lang="en-US" dirty="0"/>
          </a:p>
        </p:txBody>
      </p:sp>
      <p:pic>
        <p:nvPicPr>
          <p:cNvPr id="25602" name="Picture 2" descr="http://dogsarethecoolest.files.wordpress.com/2009/03/fatdogonsan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4191000"/>
            <a:ext cx="2743200" cy="2057400"/>
          </a:xfrm>
          <a:prstGeom prst="rect">
            <a:avLst/>
          </a:prstGeom>
          <a:noFill/>
        </p:spPr>
      </p:pic>
      <p:pic>
        <p:nvPicPr>
          <p:cNvPr id="25604" name="Picture 4" descr="http://thebridescoop.com/wp-content/uploads/15-Days-Counting-Photo-from-www.weddingaccents.com_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1371600"/>
            <a:ext cx="2590800" cy="2590800"/>
          </a:xfrm>
          <a:prstGeom prst="rect">
            <a:avLst/>
          </a:prstGeom>
          <a:noFill/>
        </p:spPr>
      </p:pic>
      <p:pic>
        <p:nvPicPr>
          <p:cNvPr id="25606" name="Picture 6" descr="http://silverlakesrvresort.com/assets/images/gol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76400" y="4552950"/>
            <a:ext cx="2819400" cy="2114550"/>
          </a:xfrm>
          <a:prstGeom prst="rect">
            <a:avLst/>
          </a:prstGeom>
          <a:noFill/>
        </p:spPr>
      </p:pic>
      <p:pic>
        <p:nvPicPr>
          <p:cNvPr id="25608" name="Picture 8" descr="http://piercetownship.org/main1/wp-content/uploads/2010/11/baseball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24400" y="381000"/>
            <a:ext cx="2525480" cy="3219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10</TotalTime>
  <Words>3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Metro</vt:lpstr>
      <vt:lpstr>Sobre mi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Sobre mi</dc:title>
  <dc:creator>Stevenson</dc:creator>
  <cp:lastModifiedBy>Stevenson</cp:lastModifiedBy>
  <cp:revision>1</cp:revision>
  <dcterms:created xsi:type="dcterms:W3CDTF">2011-08-27T02:39:21Z</dcterms:created>
  <dcterms:modified xsi:type="dcterms:W3CDTF">2011-08-27T02:49:21Z</dcterms:modified>
</cp:coreProperties>
</file>