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6C277-615B-4377-A4E6-899FF51C10A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F10D9-D8B4-4EA1-BA8D-D4C7BD6823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percoloring.com/wp-content/main/2009_05/sagittarius-coloring-p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00200"/>
            <a:ext cx="1676400" cy="167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2400" y="76200"/>
            <a:ext cx="4950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Emilia Goodreau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8" name="Picture 4" descr="http://www.treelink.org/woodnotes/vol6/no3/images/fallTre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819400"/>
            <a:ext cx="2133600" cy="1600200"/>
          </a:xfrm>
          <a:prstGeom prst="rect">
            <a:avLst/>
          </a:prstGeom>
          <a:noFill/>
        </p:spPr>
      </p:pic>
      <p:pic>
        <p:nvPicPr>
          <p:cNvPr id="1030" name="Picture 6" descr="http://cheerusup.com/wp-content/uploads/2009/04/the-bea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962400"/>
            <a:ext cx="2844800" cy="2133600"/>
          </a:xfrm>
          <a:prstGeom prst="rect">
            <a:avLst/>
          </a:prstGeom>
          <a:noFill/>
        </p:spPr>
      </p:pic>
      <p:pic>
        <p:nvPicPr>
          <p:cNvPr id="1032" name="Picture 8" descr="http://mw.k12.ny.us/schools/middle/em/quiz/clrglobe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4038600"/>
            <a:ext cx="2057400" cy="2295078"/>
          </a:xfrm>
          <a:prstGeom prst="rect">
            <a:avLst/>
          </a:prstGeom>
          <a:noFill/>
        </p:spPr>
      </p:pic>
      <p:pic>
        <p:nvPicPr>
          <p:cNvPr id="1034" name="Picture 10" descr="http://www.netbaza.net/wp-content/uploads/2009/12/the-offic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1371600"/>
            <a:ext cx="2202135" cy="1240537"/>
          </a:xfrm>
          <a:prstGeom prst="rect">
            <a:avLst/>
          </a:prstGeom>
          <a:noFill/>
        </p:spPr>
      </p:pic>
      <p:pic>
        <p:nvPicPr>
          <p:cNvPr id="1036" name="Picture 12" descr="http://www.antor.org/images/italymap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400" y="1143000"/>
            <a:ext cx="2057400" cy="2570921"/>
          </a:xfrm>
          <a:prstGeom prst="rect">
            <a:avLst/>
          </a:prstGeom>
          <a:noFill/>
        </p:spPr>
      </p:pic>
      <p:pic>
        <p:nvPicPr>
          <p:cNvPr id="1038" name="Picture 14" descr="http://simplyzesty.com/wp-content/uploads/2011/07/facebook-logo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43600" y="4724400"/>
            <a:ext cx="1676400" cy="16764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7543800" y="1219200"/>
            <a:ext cx="1295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endParaRPr lang="en-US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Erin</dc:creator>
  <cp:lastModifiedBy>Erin</cp:lastModifiedBy>
  <cp:revision>2</cp:revision>
  <dcterms:created xsi:type="dcterms:W3CDTF">2011-08-02T21:24:07Z</dcterms:created>
  <dcterms:modified xsi:type="dcterms:W3CDTF">2011-08-26T03:02:00Z</dcterms:modified>
</cp:coreProperties>
</file>