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379A-B04F-41A7-B9B2-DAD82DA5A5F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E31A2-2113-463A-AE3D-7FD8B0D60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5510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379A-B04F-41A7-B9B2-DAD82DA5A5F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E31A2-2113-463A-AE3D-7FD8B0D60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4215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379A-B04F-41A7-B9B2-DAD82DA5A5F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E31A2-2113-463A-AE3D-7FD8B0D60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472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379A-B04F-41A7-B9B2-DAD82DA5A5F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E31A2-2113-463A-AE3D-7FD8B0D60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2496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379A-B04F-41A7-B9B2-DAD82DA5A5F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E31A2-2113-463A-AE3D-7FD8B0D60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1478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379A-B04F-41A7-B9B2-DAD82DA5A5F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E31A2-2113-463A-AE3D-7FD8B0D60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1375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379A-B04F-41A7-B9B2-DAD82DA5A5F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E31A2-2113-463A-AE3D-7FD8B0D60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8068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379A-B04F-41A7-B9B2-DAD82DA5A5F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E31A2-2113-463A-AE3D-7FD8B0D60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0182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379A-B04F-41A7-B9B2-DAD82DA5A5F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E31A2-2113-463A-AE3D-7FD8B0D60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63617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379A-B04F-41A7-B9B2-DAD82DA5A5F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E31A2-2113-463A-AE3D-7FD8B0D60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0747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379A-B04F-41A7-B9B2-DAD82DA5A5F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E31A2-2113-463A-AE3D-7FD8B0D60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7701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C379A-B04F-41A7-B9B2-DAD82DA5A5F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E31A2-2113-463A-AE3D-7FD8B0D60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1306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NEW YORK, NY - FEBRUARY 14: A model walks the runway at the Tracy Reese Fall 2011 fashion show during Mercedes-Benz Fashion Week at The Studio at Lincoln Center on February 14, 2011 in New York City. (Photo by Diana Beato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762000"/>
            <a:ext cx="3248025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men's fashion, men's styl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600200"/>
            <a:ext cx="3810000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34292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en's fashion, men's sty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00200"/>
            <a:ext cx="3810000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920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0</Words>
  <Application>Microsoft Office PowerPoint</Application>
  <PresentationFormat>On-screen Show (4:3)</PresentationFormat>
  <Paragraphs>0</Paragraphs>
  <Slides>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Mott (NM10081)</dc:creator>
  <cp:lastModifiedBy>Administrator</cp:lastModifiedBy>
  <cp:revision>8</cp:revision>
  <dcterms:created xsi:type="dcterms:W3CDTF">2011-12-05T15:24:04Z</dcterms:created>
  <dcterms:modified xsi:type="dcterms:W3CDTF">2011-12-05T18:23:58Z</dcterms:modified>
</cp:coreProperties>
</file>