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BCED3-073D-4E36-A432-863072C4056D}" type="datetimeFigureOut">
              <a:rPr lang="en-US" smtClean="0"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D9D76-1152-497E-A056-1C4B6CD4D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48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BCED3-073D-4E36-A432-863072C4056D}" type="datetimeFigureOut">
              <a:rPr lang="en-US" smtClean="0"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D9D76-1152-497E-A056-1C4B6CD4D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239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BCED3-073D-4E36-A432-863072C4056D}" type="datetimeFigureOut">
              <a:rPr lang="en-US" smtClean="0"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D9D76-1152-497E-A056-1C4B6CD4D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948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BCED3-073D-4E36-A432-863072C4056D}" type="datetimeFigureOut">
              <a:rPr lang="en-US" smtClean="0"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D9D76-1152-497E-A056-1C4B6CD4D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672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BCED3-073D-4E36-A432-863072C4056D}" type="datetimeFigureOut">
              <a:rPr lang="en-US" smtClean="0"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D9D76-1152-497E-A056-1C4B6CD4D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29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BCED3-073D-4E36-A432-863072C4056D}" type="datetimeFigureOut">
              <a:rPr lang="en-US" smtClean="0"/>
              <a:t>12/9/2011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D9D76-1152-497E-A056-1C4B6CD4D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065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BCED3-073D-4E36-A432-863072C4056D}" type="datetimeFigureOut">
              <a:rPr lang="en-US" smtClean="0"/>
              <a:t>12/9/2011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D9D76-1152-497E-A056-1C4B6CD4D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928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BCED3-073D-4E36-A432-863072C4056D}" type="datetimeFigureOut">
              <a:rPr lang="en-US" smtClean="0"/>
              <a:t>12/9/2011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D9D76-1152-497E-A056-1C4B6CD4D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314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BCED3-073D-4E36-A432-863072C4056D}" type="datetimeFigureOut">
              <a:rPr lang="en-US" smtClean="0"/>
              <a:t>12/9/2011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D9D76-1152-497E-A056-1C4B6CD4D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352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BCED3-073D-4E36-A432-863072C4056D}" type="datetimeFigureOut">
              <a:rPr lang="en-US" smtClean="0"/>
              <a:t>12/9/2011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D9D76-1152-497E-A056-1C4B6CD4D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636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BCED3-073D-4E36-A432-863072C4056D}" type="datetimeFigureOut">
              <a:rPr lang="en-US" smtClean="0"/>
              <a:t>12/9/2011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D9D76-1152-497E-A056-1C4B6CD4D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954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BCED3-073D-4E36-A432-863072C4056D}" type="datetimeFigureOut">
              <a:rPr lang="en-US" smtClean="0"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2D9D76-1152-497E-A056-1C4B6CD4D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729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ttp://www.saturdaydownsouth.com/wp-content/uploads/2011/09/nike-pro-combat-uniforms-lsu.jpg"/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828800"/>
            <a:ext cx="3962400" cy="403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http://campussportsconnection.com/media/thumbs/the_georgia_bulldogs_nike_pro_combat_uniforms_a_dispassionate_assessment_after_several_hours_have_passed_2011-08-21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828800"/>
            <a:ext cx="4114800" cy="40386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685800" y="6141518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</a:t>
            </a:r>
            <a:r>
              <a:rPr lang="en-US" dirty="0" smtClean="0"/>
              <a:t>eorgia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15000" y="6141518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LSU</a:t>
            </a:r>
            <a:endParaRPr lang="en-US" dirty="0"/>
          </a:p>
        </p:txBody>
      </p:sp>
      <p:pic>
        <p:nvPicPr>
          <p:cNvPr id="8" name="Pablo Cohen: Modas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191000" y="6858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735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883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</Words>
  <Application>Microsoft Office PowerPoint</Application>
  <PresentationFormat>On-screen Show (4:3)</PresentationFormat>
  <Paragraphs>2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Ty Cohen (TC10166)</dc:creator>
  <cp:lastModifiedBy>Ty Cohen (TC10166)</cp:lastModifiedBy>
  <cp:revision>1</cp:revision>
  <dcterms:created xsi:type="dcterms:W3CDTF">2011-12-09T13:46:24Z</dcterms:created>
  <dcterms:modified xsi:type="dcterms:W3CDTF">2011-12-09T13:54:57Z</dcterms:modified>
</cp:coreProperties>
</file>