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F86AA-9F52-4045-907A-47E8ED1C861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FD0AA-01BD-4628-8BBF-DC399EADC2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4572000"/>
            <a:ext cx="6553200" cy="1828800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09800" y="914400"/>
            <a:ext cx="4343400" cy="1828800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0" y="2743200"/>
            <a:ext cx="5334000" cy="1828800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 descr="http://ia.media-imdb.com/images/M/MV5BMTYwMDE4MzgzMF5BMl5BanBnXkFtZTYwMDQzMzU3._V1._SY314_CR47,0,214,314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0065" y="1219200"/>
            <a:ext cx="882852" cy="1295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268" name="Picture 4" descr="http://www.keyvive.com/wp-content/uploads/2011/02/valentines_day_chocolate_advic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3E0D7"/>
              </a:clrFrom>
              <a:clrTo>
                <a:srgbClr val="E3E0D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676400"/>
            <a:ext cx="1383520" cy="990600"/>
          </a:xfrm>
          <a:prstGeom prst="rect">
            <a:avLst/>
          </a:prstGeom>
          <a:noFill/>
        </p:spPr>
      </p:pic>
      <p:pic>
        <p:nvPicPr>
          <p:cNvPr id="11270" name="Picture 6" descr="http://www.silverbearcafe.com/private/04.09/images/Candle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1371600"/>
            <a:ext cx="1234440" cy="1371600"/>
          </a:xfrm>
          <a:prstGeom prst="rect">
            <a:avLst/>
          </a:prstGeom>
          <a:noFill/>
        </p:spPr>
      </p:pic>
      <p:pic>
        <p:nvPicPr>
          <p:cNvPr id="11272" name="Picture 8" descr="http://upload.wikimedia.org/wikipedia/commons/thumb/2/24/Guitar_1.jpg/127px-Guitar_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156617">
            <a:off x="3636761" y="1662838"/>
            <a:ext cx="1940272" cy="3751942"/>
          </a:xfrm>
          <a:prstGeom prst="rect">
            <a:avLst/>
          </a:prstGeom>
          <a:noFill/>
        </p:spPr>
      </p:pic>
      <p:pic>
        <p:nvPicPr>
          <p:cNvPr id="11274" name="Picture 10" descr="http://www.gadgets-reviews.com/uimg_new/19/sm58-122824461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3505200"/>
            <a:ext cx="990600" cy="990600"/>
          </a:xfrm>
          <a:prstGeom prst="rect">
            <a:avLst/>
          </a:prstGeom>
          <a:noFill/>
        </p:spPr>
      </p:pic>
      <p:pic>
        <p:nvPicPr>
          <p:cNvPr id="11276" name="Picture 12" descr="http://www.tiptoptens.com/wp-content/uploads/2011/09/Peace-Signs.gi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2895600"/>
            <a:ext cx="1063256" cy="1066800"/>
          </a:xfrm>
          <a:prstGeom prst="rect">
            <a:avLst/>
          </a:prstGeom>
          <a:noFill/>
        </p:spPr>
      </p:pic>
      <p:pic>
        <p:nvPicPr>
          <p:cNvPr id="11278" name="Picture 14" descr="http://heartoftheschool.edublogs.org/files/2010/09/beating_heart.gif"/>
          <p:cNvPicPr>
            <a:picLocks noChangeAspect="1" noChangeArrowheads="1" noCrop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3733800"/>
            <a:ext cx="685800" cy="626680"/>
          </a:xfrm>
          <a:prstGeom prst="rect">
            <a:avLst/>
          </a:prstGeom>
          <a:noFill/>
        </p:spPr>
      </p:pic>
      <p:pic>
        <p:nvPicPr>
          <p:cNvPr id="11280" name="Picture 16" descr="http://www.sheertreasures.com/images/productimgs/lavender-soap-bar1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3733800"/>
            <a:ext cx="762000" cy="762000"/>
          </a:xfrm>
          <a:prstGeom prst="rect">
            <a:avLst/>
          </a:prstGeom>
          <a:noFill/>
        </p:spPr>
      </p:pic>
      <p:pic>
        <p:nvPicPr>
          <p:cNvPr id="11286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5715000"/>
            <a:ext cx="625379" cy="619125"/>
          </a:xfrm>
          <a:prstGeom prst="rect">
            <a:avLst/>
          </a:prstGeom>
          <a:noFill/>
        </p:spPr>
      </p:pic>
      <p:pic>
        <p:nvPicPr>
          <p:cNvPr id="18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5867400"/>
            <a:ext cx="625379" cy="619125"/>
          </a:xfrm>
          <a:prstGeom prst="rect">
            <a:avLst/>
          </a:prstGeom>
          <a:noFill/>
        </p:spPr>
      </p:pic>
      <p:pic>
        <p:nvPicPr>
          <p:cNvPr id="19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5867400"/>
            <a:ext cx="625379" cy="619125"/>
          </a:xfrm>
          <a:prstGeom prst="rect">
            <a:avLst/>
          </a:prstGeom>
          <a:noFill/>
        </p:spPr>
      </p:pic>
      <p:pic>
        <p:nvPicPr>
          <p:cNvPr id="20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5791200"/>
            <a:ext cx="625379" cy="619125"/>
          </a:xfrm>
          <a:prstGeom prst="rect">
            <a:avLst/>
          </a:prstGeom>
          <a:noFill/>
        </p:spPr>
      </p:pic>
      <p:pic>
        <p:nvPicPr>
          <p:cNvPr id="21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4038600"/>
            <a:ext cx="625379" cy="619125"/>
          </a:xfrm>
          <a:prstGeom prst="rect">
            <a:avLst/>
          </a:prstGeom>
          <a:noFill/>
        </p:spPr>
      </p:pic>
      <p:pic>
        <p:nvPicPr>
          <p:cNvPr id="22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5791200"/>
            <a:ext cx="625379" cy="619125"/>
          </a:xfrm>
          <a:prstGeom prst="rect">
            <a:avLst/>
          </a:prstGeom>
          <a:noFill/>
        </p:spPr>
      </p:pic>
      <p:pic>
        <p:nvPicPr>
          <p:cNvPr id="23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962400"/>
            <a:ext cx="625379" cy="619125"/>
          </a:xfrm>
          <a:prstGeom prst="rect">
            <a:avLst/>
          </a:prstGeom>
          <a:noFill/>
        </p:spPr>
      </p:pic>
      <p:pic>
        <p:nvPicPr>
          <p:cNvPr id="24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5715000"/>
            <a:ext cx="625379" cy="619125"/>
          </a:xfrm>
          <a:prstGeom prst="rect">
            <a:avLst/>
          </a:prstGeom>
          <a:noFill/>
        </p:spPr>
      </p:pic>
      <p:pic>
        <p:nvPicPr>
          <p:cNvPr id="25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2209800"/>
            <a:ext cx="625379" cy="619125"/>
          </a:xfrm>
          <a:prstGeom prst="rect">
            <a:avLst/>
          </a:prstGeom>
          <a:noFill/>
        </p:spPr>
      </p:pic>
      <p:pic>
        <p:nvPicPr>
          <p:cNvPr id="26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2133600"/>
            <a:ext cx="625379" cy="619125"/>
          </a:xfrm>
          <a:prstGeom prst="rect">
            <a:avLst/>
          </a:prstGeom>
          <a:noFill/>
        </p:spPr>
      </p:pic>
      <p:pic>
        <p:nvPicPr>
          <p:cNvPr id="27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18020">
            <a:off x="2057400" y="2057400"/>
            <a:ext cx="625379" cy="619125"/>
          </a:xfrm>
          <a:prstGeom prst="rect">
            <a:avLst/>
          </a:prstGeom>
          <a:noFill/>
        </p:spPr>
      </p:pic>
      <p:pic>
        <p:nvPicPr>
          <p:cNvPr id="28" name="Picture 22" descr="http://naturalmosquitorepellents.net/wp-content/uploads/2010/09/calendula_pot_marigold_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3962400"/>
            <a:ext cx="625379" cy="619125"/>
          </a:xfrm>
          <a:prstGeom prst="rect">
            <a:avLst/>
          </a:prstGeom>
          <a:noFill/>
        </p:spPr>
      </p:pic>
      <p:pic>
        <p:nvPicPr>
          <p:cNvPr id="11288" name="Picture 24" descr="http://www.elinterior.com/images/gallery_pages/Guillermina_Aguilar/aguilar_calaca_3pots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CBC0BC"/>
              </a:clrFrom>
              <a:clrTo>
                <a:srgbClr val="CBC0B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5257800"/>
            <a:ext cx="865300" cy="1123950"/>
          </a:xfrm>
          <a:prstGeom prst="rect">
            <a:avLst/>
          </a:prstGeom>
          <a:noFill/>
        </p:spPr>
      </p:pic>
      <p:pic>
        <p:nvPicPr>
          <p:cNvPr id="31" name="Picture 6" descr="http://www.silverbearcafe.com/private/04.09/images/Candle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5029200"/>
            <a:ext cx="1234440" cy="1371600"/>
          </a:xfrm>
          <a:prstGeom prst="rect">
            <a:avLst/>
          </a:prstGeom>
          <a:noFill/>
        </p:spPr>
      </p:pic>
      <p:pic>
        <p:nvPicPr>
          <p:cNvPr id="30" name="Picture 6" descr="http://www.silverbearcafe.com/private/04.09/images/Candle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4572000"/>
            <a:ext cx="1234440" cy="1371600"/>
          </a:xfrm>
          <a:prstGeom prst="rect">
            <a:avLst/>
          </a:prstGeom>
          <a:noFill/>
        </p:spPr>
      </p:pic>
      <p:pic>
        <p:nvPicPr>
          <p:cNvPr id="11284" name="Picture 20" descr="http://psalm168.files.wordpress.com/2011/04/cooked20fish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38800" y="5410200"/>
            <a:ext cx="1447800" cy="960658"/>
          </a:xfrm>
          <a:prstGeom prst="ellipse">
            <a:avLst/>
          </a:prstGeom>
          <a:noFill/>
        </p:spPr>
      </p:pic>
      <p:pic>
        <p:nvPicPr>
          <p:cNvPr id="11290" name="Picture 26" descr="http://aromatherapyandbodycare.com/images/burning_incense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CF5"/>
              </a:clrFrom>
              <a:clrTo>
                <a:srgbClr val="FFFC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5029200"/>
            <a:ext cx="808380" cy="933450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2057400" y="228600"/>
            <a:ext cx="4419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latin typeface="Goudy Stout" pitchFamily="18" charset="0"/>
              </a:rPr>
              <a:t>John Lennon</a:t>
            </a:r>
            <a:endParaRPr lang="en-US" sz="2600" dirty="0">
              <a:latin typeface="Goudy Stou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3</cp:revision>
  <dcterms:created xsi:type="dcterms:W3CDTF">2011-10-31T16:41:27Z</dcterms:created>
  <dcterms:modified xsi:type="dcterms:W3CDTF">2011-10-31T17:09:47Z</dcterms:modified>
</cp:coreProperties>
</file>