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4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9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1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2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8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5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7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4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8F4E-01D3-4EE6-B4DA-F7ED2B7AEBA8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58158-1794-4405-B50B-8E88ACFAE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3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6.gif"/><Relationship Id="rId2" Type="http://schemas.openxmlformats.org/officeDocument/2006/relationships/hyperlink" Target="http://www.google.com/imgres?q=colorful+soccer+ball&amp;hl=en&amp;safe=active&amp;biw=1280&amp;bih=817&amp;gbv=2&amp;tbm=isch&amp;tbnid=993lEESqodr2vM:&amp;imgrefurl=http://www.123rf.com/profile_melkerw&amp;docid=gtl8h_k4OFg-PM&amp;w=168&amp;h=113&amp;ei=VqJXTvXPNIHe0QGtl4yJDA&amp;zoom=1" TargetMode="Externa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ecipes.howstuffworks.com/fresh-ideas/dinner-food-facts/international-tomato-recipe-pictures.htm" TargetMode="External"/><Relationship Id="rId11" Type="http://schemas.openxmlformats.org/officeDocument/2006/relationships/hyperlink" Target="http://www2.scholastic.com/content/collateral_resources/multimedia/c/clipart_sum07_beach.gif" TargetMode="External"/><Relationship Id="rId5" Type="http://schemas.openxmlformats.org/officeDocument/2006/relationships/image" Target="../media/image2.jpeg"/><Relationship Id="rId15" Type="http://schemas.openxmlformats.org/officeDocument/2006/relationships/hyperlink" Target="http://www.google.com/imgres?q=17+yr+old+birthday&amp;hl=en&amp;safe=active&amp;biw=1280&amp;bih=817&amp;gbv=2&amp;tbm=isch&amp;tbnid=6YMYGN_laTJGTM:&amp;imgrefurl=http://stupidnfunnytshirtgifts.com/search/pg%3D1%26prod%3DTees_T-shirts_Gift_Ideas/17_years_old.htm&amp;docid=scC76nHs9IWOQM&amp;w=125&amp;h=125&amp;ei=XaRXTvXML6bW0QGfqNmWDA&amp;zoom=1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www.free-graphics.com/clipart/Holidays/free-clipart2.shtml" TargetMode="External"/><Relationship Id="rId9" Type="http://schemas.openxmlformats.org/officeDocument/2006/relationships/hyperlink" Target="http://feedbox.com/" TargetMode="External"/><Relationship Id="rId14" Type="http://schemas.openxmlformats.org/officeDocument/2006/relationships/hyperlink" Target="http://www.google.com/imgres?q=17+yr+old+birthday&amp;hl=en&amp;safe=active&amp;biw=1280&amp;bih=817&amp;gbv=2&amp;tbm=isch&amp;tbnid=6e97FvrwjRfkHM:&amp;imgrefurl=http://www.zazzle.com/17_year_old_birthday_cake_postcard-239971528207355266&amp;docid=EYUOYqqQFeShkM&amp;w=400&amp;h=400&amp;ei=XaRXTvXML6bW0QGfqNmWDA&amp;zoo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t1.gstatic.com/images?q=tbn:ANd9GcQiAkJZWGRh9mXNGhHf0cm52U4abNzGa8oLlIjRpOmaqzlPSig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948" y="4133262"/>
            <a:ext cx="2186651" cy="17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raduation-cap.jpg 16.4K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06"/>
            <a:ext cx="2057400" cy="220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aghetti sauc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724" y="29547"/>
            <a:ext cx="1884876" cy="187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726021"/>
          <a:ext cx="8229600" cy="27432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9" name="Picture 5" descr="Chocolate and shaving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841" y="1981200"/>
            <a:ext cx="1739759" cy="173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rol 1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-7938" y="401638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-7938" y="334963"/>
            <a:ext cx="1785938" cy="0"/>
          </a:xfrm>
          <a:prstGeom prst="rect">
            <a:avLst/>
          </a:prstGeom>
          <a:solidFill>
            <a:srgbClr val="9E9C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-7938" y="334963"/>
            <a:ext cx="85725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-7938" y="334963"/>
            <a:ext cx="85725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-7938" y="334963"/>
            <a:ext cx="1785938" cy="0"/>
          </a:xfrm>
          <a:prstGeom prst="rect">
            <a:avLst/>
          </a:prstGeom>
          <a:solidFill>
            <a:srgbClr val="9E9C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Control 2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ontrol 2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Control 2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-7938" y="334963"/>
            <a:ext cx="17859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2830" tIns="133308" rIns="71415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-7938" y="334963"/>
            <a:ext cx="1785938" cy="0"/>
          </a:xfrm>
          <a:prstGeom prst="rect">
            <a:avLst/>
          </a:prstGeom>
          <a:solidFill>
            <a:srgbClr val="9E9C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Control 3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Control 3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35">
            <a:hlinkClick r:id="rId9"/>
          </p:cNvPr>
          <p:cNvSpPr>
            <a:spLocks noChangeArrowheads="1"/>
          </p:cNvSpPr>
          <p:nvPr/>
        </p:nvSpPr>
        <p:spPr bwMode="auto">
          <a:xfrm>
            <a:off x="-7938" y="0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33" name="Picture 9" descr="Movies Wallpaper: When Harry Met Sally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098" y="3950170"/>
            <a:ext cx="3404743" cy="255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 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59" y="4153966"/>
            <a:ext cx="3519681" cy="236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Free Reading Book Clipa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498" y="280646"/>
            <a:ext cx="1371600" cy="262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40"/>
          <p:cNvSpPr>
            <a:spLocks noChangeArrowheads="1"/>
          </p:cNvSpPr>
          <p:nvPr/>
        </p:nvSpPr>
        <p:spPr bwMode="auto">
          <a:xfrm>
            <a:off x="13215938" y="73977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13215938" y="73977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Control 43"/>
          <p:cNvSpPr>
            <a:spLocks noChangeArrowheads="1" noChangeShapeType="1"/>
          </p:cNvSpPr>
          <p:nvPr/>
        </p:nvSpPr>
        <p:spPr bwMode="auto">
          <a:xfrm>
            <a:off x="457200" y="2765425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Control 44"/>
          <p:cNvSpPr>
            <a:spLocks noChangeArrowheads="1" noChangeShapeType="1"/>
          </p:cNvSpPr>
          <p:nvPr/>
        </p:nvSpPr>
        <p:spPr bwMode="auto">
          <a:xfrm>
            <a:off x="457200" y="2765425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Rectangle 53"/>
          <p:cNvSpPr>
            <a:spLocks noChangeArrowheads="1"/>
          </p:cNvSpPr>
          <p:nvPr/>
        </p:nvSpPr>
        <p:spPr bwMode="auto">
          <a:xfrm>
            <a:off x="457200" y="2626926"/>
            <a:ext cx="65" cy="27699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AutoShape 58" descr="data:image/jpg;base64,/9j/4AAQSkZJRgABAQAAAQABAAD/2wCEAAkGBhQSDxQQEBAREhEQDRIUFBUWFxQYFxUWFBYVFxQXFBYXHCceFxkjHRQUHy8gIycpLCwsFx4xNTAqNyYrOCkBCQoKDgwOGg8PGi0lHB8qNSksKi0pNSwsLDU1LCwvKiw1LSksLCwvLC0sKTUpKSwqLSkvLDQpLiopLCwtKSwsKf/AABEIAOEA4QMBIgACEQEDEQH/xAAcAAEAAgIDAQAAAAAAAAAAAAAABAUGBwECAwj/xABQEAABAwICBAYPBAcHAQkAAAABAAIDBBEFIQYSEzEHIjJBUWEUM0JSU3Fyc4GRkpOx0dI0VKHBFiNDgoOiwggVJGJjsvBEFyZFZKOztNPh/8QAGgEBAAMBAQEAAAAAAAAAAAAAAAECAwQGBf/EADIRAQACAQIDAwoGAwAAAAAAAAABAgMEERIhMQVBUQYTFDJSYXGRoeEVIkLB0fCBsfH/2gAMAwEAAhEDEQA/AN4oiICIiCP2c3oeesMkI9BDbFOzm9Enu5fpXGHdqZ5KkoI/ZzeiT3cv0p2c3ok93L9KkIgj9nN6JPdy/SnZzeiT3cv0qQiCP2c3ok93L9KdnN6JPdy/SpCII/ZzeiT3cv0p2c3ok93L9KkIgj9nN6JPdy/SnZzeiT3cv0qQiCP2c3ok93L9KdnN6JPdy/SpCII/ZzeiT3cv0p2c3ok93L9KkIgj9nN6JPdy/SnZzeiT3cv0qQiCP2c3ok93L9KdnN6JPdy/SpCIOscgIuL+kEH0g5hdlXxVnHc3oe4fiVPaUHKIiAiIgIiICIiCNh3ameSpKjYd2pnkqSgIiICIiAiIgIiICIiAiIgIiICIiAiIgx+I/wCIk8674q9j3Khi+0Sedd8VfRbkHdERAREQEREBERBGw7tTPJUlRsO7UzyVJQEREBERARQcTxyCmDTU1EMAe7VaZHtZrEZkDWOa60ukFNL2qqp5PIljd8CgsEXAcOZQZcfpmuLXVMDXNJBBljBBG8EE3BQT0Vb+ktL97pvexfUuP0mpPvlN76L6kFmiq/0ppPvtL76L6lx+lVH99pffRfUgtUVV+ldH99pffRfUrCmqmSMD43texwu1zSHNI6iMig9UREBERBj0X2iTzrvir6LcqGL7RJ513xV9FuQd0REBERAREQEREEbDu1M8lSVGw7tTPJUlAREQFS6WaVw4fTOqah2Q4rGDlyvPJYwc5P4C5KulqnhRo9liuH10130ztams7NkEzrujkaNwLun/AE+oKmS00rNojfaBWUeCyV0zq/FmNfJI3VhpnC8dPEcw3VPdnnO/07vefg+oHb6OMeSXt/2uCyFF4vJrM17zfimPhKrW9dhLcPxfDGUTpYhNWMDxtHkEOljYRYncQ5wI61a0+i9NPimK9kQMkczESWk62QkBcdxC8NJ89IMIb0VETv8A1wf6Ve0OWNYuP/MUp9cRK+5fJf8AD+Ped/Hv6p7nT9AKD7nF63/Uuf0BoPucX8/1K/Ref9Jze3PzlVQfoFQfc4v5vqXI0DoPucP83zV8iek5vbn5yNa8JWD0dJRjZUsTJppA1jgDdobxnuFz1AfvLcXBno8aLCqaBwtIYtpIOh8vHcPRcN/dWpKml/vPSSCk5UFGQZecWjtJLfxnUjX0IvXaClq4K8c7zPPmtAiIu1IiIgx6L7RJ513xV9FuVDF9ok8674q+i3IO6IiAiIgIiICIiCNh3ameSpKjYd2pnkqSgIiICo9NtG219BNSGwdJHeM97I3jRuv5QF+olXiINCUPCSxsMEMrXOrXSNglj3aj2v2bnPJ3X32Fze+5Z0VjnCzoRTQVFNXxMc2oqsapWycY6me0c8hvM5xa0k9XNc3yNeT7T02PBavB37yrLCMVbraT4Y3oDHep8p/pUjF9IYKLH8T7Jk2YlFIW8VzrkQi/JB75eLxraW0De9gv6m1DltzFdC6Kql21TRwTSBobrPYCbDcD0+lfa0+GMujrjt0mPulq1/CjQD9u8+KKT82rxfws0A7uY+KM/mQtot4PcNH/AIbRemGM/EKo0zo8Pw2glqm4fRB7W6sTdhFx5X5Rttq555nqBWX4Rp/f8/sbMZ0b0xhri8U7ZrRAazntDW3dewFnEk5E+hWWL4iKenlnduiic/xkDIek2HpVboXgPYlGyNwG1f8ArJjl2x+ZGXQLN9Cx7hbxJ2xhoo7mSqmBLRvLWkBo9Ly32V8OuGmXVebx+rv9I6oX39nvBHGOpxOXOSpmMbXEb2tOtKQehzyB/DW4VU6KYE2joYKRtv1EDWkjcX75HelxcfSrZezWEREBERBj0X2iTzrvir6LcqGL7RJ513xV9FuQd0REBERAREQEREEbDu1M8lSVGw7tTPJUlAREQEREGueGc8TDh045Tn1Nk+a9V4cMZ4+Ft6cYjPqafmvdea7a9enwVlhtAL6YUv8AlpXf+xMfzW81o3ARraYs/wBOkd/8cj+pbyX29HG2CnwhYK1LpbXf3hjLaZpvS4TaSXofVO5DT06g/EPHOs8040nbQUEtUbF7W6sTe/lflG23PnmeoFYDohgzqelAlJdUTOdNO473SyZuuerIegrn7S1HmcO0dbco/dErtYHojS/3lpOZjxoMPGsOi8R1Y7eORxf+6sk0txjsWimnBs5seqzy38VnqJv6FL4AtHNhhhqXD9ZWy69+fZx3bH+O0d+8FwdjYfWyz8I/chs5ERehSIiICIiDHovtEnnXfFX0W5UMX2iTzrvir6Lcg7oiICIiAiIgIiII2HdqZ5KkqNh3ameSpKAi4JstTYnwhVGIyyQ4ZL2NSQu1H1WrrSSu6IQcmN59Y55g5XspiN1bWikbz0bWmqGsGs9zWjpcQB6yof6QU33qn97H81pOXg6hldr1NRV1LzvdJJc/C/4r1Zwb0I/YE+OST5rTzVnLOtx+9fcMGOwbXDH7eJzI8QL3lrg/Va1rcyG3KgO4SsPH/VA+Jkp/pUP/ALPKH7sPbk+pdHcHFCf2BHikk+pcOp7MrqbRa89PD/ivpuPwl14OcUiqdKJZ4na0ZonariC2+qyJpydnvut69kN75vrC0QeDKi8HIP4jl5O4LKP/AFx/EH5tXXTTzSsVjpEbLemY/esuEjTWnlxmGmnmDaXDv1jsnOElSQNUHVByYCPTrBS4+EKgd/1kY8YkHxaqEcFdH/r+2PpXrHwZUQ3xyO8cjvysuLU9mV1NuK0zy/vgidZj96m4RtIoqySlo4KiIxvmDpJNYBjC46jS9xsAGgucb8xW7cP0ywuCGOCPEaIRwxMjYNvEbNYA0bndAWt4tA6Fu6lYfGXn4uUlmiVGN1HT+w0/FdWn0cYMcUr0hX02nhLZLNPcPJsMSoiT/rxfUrODF4X8ieF/kvYfgVqKTRCjdvpIPQ0D/bZVdfwZUcnIY+F3SxxI9l91t5qUxraT1iW/LovmKppsQwUtqKWse6BrwC27tXPcJYSS0g7rjp5jZfQOhekzcQoIato1TK067e9e0lr2+K4NuohZzG3V2UvW8b1XiIihZj0X2iTzrvir6LcqGL7RJ513xV9FuQd0REBERAREQEREEbDu1M8lSVGw7tTPJUlBBxylfJSzxRO1ZZKaVjHd69zHBp9BIWjdB5exYzh1U3serhlcTHJYF4ebtcw7njmyJ3AhfQC1N/aG0ebJQMrQ0bWmma0u5zFKbEHps/UI6LnpVq24Z3ZZcUZa8MqfSfTSGjba4kmPJjaRfxvI5I/EqsOKYvFB2dUUMfYos57RcStjPd6pcXAdZHjFll+gvBnTUTI5XsbNVGznSPaSGEtvaJpyba/K3nq3LMjGCLFrSC1gILDYg3uCDzJbLMzyXxdn461/NzlgTsegFOKkzMEJbrB1/wALb9bm1d91jtKzFMUO0ogKOkudSWTIyW5xkXEeSLdZWW03BFh7Kh0+yc8Xc5sL9YwsN+ZlruHU4kLNAwA2AAAdlxT3qWyzKMHZ1KTvbm1bo5XVTKiahrw0zwMY9r22tJG7ccgAd4zsN5vuV3LWsabE59ABKjaeUslPWQ4myJ0kDaPsepEbTrMbrF7JLc4BPot1qsdpxQau07IjJtfku1/Vq3utK3ma9ebjy6fHjzTx1ma923ikaT6QGlpg8N1ppXBkLLX1nu3XAzIHV1DnUOm0Wx5j2yGSmmDtUuic5oDdbuTxRYj/ACk+lemhmGyYjiDcSmieykpgRSNeOW/whHOBvv0hoBNitptbuyH7PuSs75J35OzTaOvBveOctZ1WA4zD/iL01S2xLqVl2kAeDe4AuPpz6CouDaZOlq+xJ6SWlkMRe0SE3Ns+SWg7rkHqK2qWi24cl3cnvlr3hT0cqXT02IUMW1mpnva9jWkuLeU027oZvBtnxvGlckxPNbPocc1maxzWEszWi73NaOlxAHrKoMY0nkbII6GmNa5rC+bZFzhG3muWAgOOe/o3ZrwodDavFZopMSgNJSwfsru15S4jm3sGVrmxtu33GzsPwqGni2UEMcUYa7itYQOVvPOT1nMq9s3dDl0/Zu+1snyaj0g02pZsPmbrETPiczYuaddr72sRa2Rzv1dK2XwI0DosEg1xYyvllaP8r3nVPpAv4iFgmmuh8EukdDGIz/jZdpUNzDXtjN3Zc2s1jrkHPfvW9YYg1oa0BrWtAAAAAAFgABuAVJtNuct6YIw71h3REVWjHovtEnnXfFX0W5UMX2iTzrvir6Lcg7oiICIiAiIgIiII2HdqZ5KkqNh3ameSpKAtfcO04bgczTvlnp2N8e0a/wCDCtgrUX9o7EQ2hp4A4B0lZr6vOWxscL+IF7UGdQiwaLjKw5R5mLlrt2Y3M7o9Kw7R3hMbUVcdJJS1ED52OdEXmNwdqsJINuTkCVfYvpRT0payeqjhkexpYJHNF8yASBubfeeoqj6G+3VZk5HMcl3dnpXYnPeOUe6PeqnosZhZJ2I6riM7mlzIg9uvZ3GsNZxLiTrOHPqkZK6zv3XKPe96oIneHRp3Zjczuj/z5qsfo3SF20NJSmSzjrFketfW331d/WrUXy5Xcd6uCTbuuS7velSkuL83KPdHvf8AmS4ad2Y/Z90f+fNdze/dco973qi0skhe7WbIG3Zq32YIsdW2RJN7a18sjZRurM7cnsXC28cl3dnvl2Jz3jlO7o96hvbuuS7ve+XY3v3XKd3vQpWdGkdI/Z90f+fNR21rS90dxcMJB2g43G4wFjfi3be4y1gqvTXHJKSgkqIgNo0wNaX21Gl7w3XfbmF7+pYlXY9ijWyRt7EiEcLpzXBg1JQBrauobhrzYAnobfoWV8tKbcU7Mr5OGdljXHW0uw8d5Q1Dt997KgehbZWiKfH/APvNhtRVFsJkwuPX1iAGvmgmIbc7rve0C/St7AreHNed7OURFKjHovtEnnXfFX0W5UMX2iTzrvir6Lcg7oiICIiAiIgIiII2HdqZ5K9KmpbGx0kjmsYxpc5ziA1oGZLicgF54d2lnkrRvDBpTLXYgMHp3lsELhtyO7eAHHW6WsFrDvr9AsWrWbTFY6yvtIeHgF7oMJpnVUgy2rw4RjrawcZw6yW+laa0ur6uSrE2IPL5nNa4ZghrLmzWhuTQLHIePnWfR0baancIWgakTj1uLWnN3SclQaFaLRV8cs9VJI+Ta6uTrFvFB1jkd97Dm4p9FaTN52h2a7BTQ44m8zNp+UNmaBaKm8eJVJDp5Yf1MYaSyCORutke6eQRd3WQE0w0WldM6sp4o6kSUjIJ6aQauuwElphf3Duo5c+9Yj/fdbgro2Rl9bQuuGMffWjdY2aHtF29IG455Arg6M1eInb4pUysDhxKeM2bG3mBBuAfQT0m6mcPH+WYceTWY7U47TvuvNFcBbMIGw0clLS0dRtnGZh2sk7LjZtG8gE8Z536oaB0bFrGO1HiPVEmq/UJZlr6h1SfTZajw/F6jBHBsrpKvDZOKMzrwOOY1Re1j0bjzWO+9r+HKhY8CKOonBJJLRq2ytazyCT+HWs6YfNRww1w5Mc03rLDMKxKqsQzEZ4pd1ayV13sLCbuj1wdmRmLiy2RwaYhLPRPdK58kbZ5mwSyAufJEC3Nx7qztYX57dSx0PwjG5mvLn09QwMEjXO2Tpo25Oa45teN2YOsB1bo+M6ezSTf3bgccbY4GahnGbWtBsdnfitYN2tYk5267xE7t75qVrE7RG3f4/x72b8IGGzTUEsdNr7TaMcWxgtfIxpBkY13SW38drc61zWsp5XxMgmq6puyeIMPYZNaOTkkyO1taNrSNzjkb2yyUuKbG6Y7RtXHWAZuifc3yzDbhp9Th4lZYFwsUDXyOqad1DVOczbcR7tdzMs3MGtewGTh6Ss8uG0zHOY+He5Yy48071syjD8OqosHEJcHVrMPla11tb9bxtQax5RHFbfnIutWYVitRqXjxOdjSL1jZH/rWPbcOLHPBMVzcG1t3Osvn4cqEP1Wx1L25gvAAGZvkHPDj6gqnSLFcBqpBWvmeH615Y42ytdUAAFrZGltt4HGBG7futfaXXTJSs843/zt/feynQvGNfCDNiLgYA97RJM2+1pw7VY6S4417lu7Ow33WLUwwp9RsmYs0UO0EvYjmyhhkByYJJAAIdx1L712DpMWLHzxGmw2EN2FMCRtdUWa+S3cgZADLo5ybau0YppY9m+ni1bWGq0NLfJc2xC0jDxRvL5efX4634dt9mCcLkRnxwxRlt3RU7Wnc3jMBGfRmpWB6cYvhTQ13+Ipm9xJeRrR/leDrsHUcupRtK+D+OmppKllRKXRGPUDrZDWDQA4Z3F8vEr3B5nPp4nyct0TS7ruN/pFiqZN6Pq9nYsWui3OYmO9srQHhYpcT/VAGCq1bmF5B1rZkxPy1wOiwPVZZwvlHSuiNJPFW0x2bxMDllqyN4zXAddsx1da+mdF8cFZRQVbRq7eBry3vXHJzeuzgR6FMTvG7mz4bYMk0t3IcX2iTzrvir6LcqGL7RJ513xV9FuUsHdERAREQEREBERBGw7tLPJXzljsQpNJatstwKiV7muO79eWytsei5LV9G4d2pnkrB+FbgxGJxCaEtZWQtIYTk2Rm/ZvPNmSQeYk3yOUTG8NcOScV4vHcwohYqdHKillM+HS6utvjdbMdHG4rh0XsQvCm0lno5DS4jDI18eVyOOBzXBye3ocDn1rJaHF4ZheKVruq9nelpzWP5qS9PNtL2hTht18O+FXFwhVsOVTQ61u6Zrs/HjNKsKbhXpjlJHPGfE1w/A3/BWK8ZaVj+WxjvKaD8QtI1FnzMvk3ht6ttns3TqglaWOnZquFi2RjwCOghzbFe+H4ph7O0S0TPJMTD+RVFU6K0z98DR1tu3/AGmygS6AUx3bVvicPzBWkanxhwX8m8serb6/Zf45o/QVjg98sTXjuo5YgXD/ADbwfHvVpg1JS0seygdE1u8nXYXOPS518ysFPB1D4Wb+T5IODqHwsv8AJ8k9Ir12Zz5P6qY4Znl8Wx3YnCN88I/fZ81V4kcPlIdUOonuHO58V/Fe9yOpYe3g8p+d8x9LPpXcaAU3TL7Q+lT6THgivk5qI58X1ZVJpBhzWbMzUmzAtqANLbeS0EKpOkmDxu1mMhLhuLICT6CWgKuGgVN0S+3/APilQ6IUrd0APlFzvibKs6iPBtTycy99vr9ntUcLNKORFO/0MaPxcfgobuE2eS4pqBxvuJL3esNaB+KtoMNiZyIY2+JrQfXZSFWdRZ2Y/JrHHr2YpJTV1e9griI4GO1tQBrbnxC5vzXO66yoNtkMgBkvOoqmRjWke1g6XED4rGMY08Y0FlMNo85axB1R4hvcVjM2vL62LHpuzqTET/MvLhCqwWxQNzeX65A37i1vrJPqX0holg/YlBTU3PDTRsd1vDQXn2i4rUnBTwUSyTtxPE2uFnCSGJ/Lc8ZtklB5LRvDd5IF7AZ7yW1Y2jZ5vVZ/P5Zux6L7RJ513xV9FuVDF9ok8674q+i3Kzmd0REBERAREQEREEbDu1M8lSVGw7tTPJUlBU6QaK01dHs6uBkreYkWc3rY8cZp8RWq8X/s3sLi6jrnsG9rJWa1v4jCD/Kt1Ig+fZeCLGqftNRDO0HICU7vFM0AetRZcDx2K+vh+0tztDHX8Wzf+S+jEUcMS6KarNT1bT83zNJiWJsykwioH8Kcf0lR5NLalvLw6VvjEg+LF9Qoq8FW8do6mP1/6fK//aERyqRw/f8Amxdm8Ijfuz/aHyX1LZLJwVW/E9T7X0h8wx6cF3Jo53eLP4NUlukk7uThlY7xMf8AkxfStlynBVP4pqfa+kPm5uIYg/teDVh8bJv/AKwvUYbjcna8Lcy/fCx/neF9GWRTwQzt2hqbfrfOzdBdIHi+yZHfpfTC3qJUyHgbxmXttbDEOcCSQn1MZb8Vv1FO0MLajLbrafm0tQf2cWkh1XiEknSI2AH23ud/tWfaMcGNBQEPgpw6UbpZDryDraTkw+SAsrRSw33cALlFwSgx+L7RJ513xV9FuVCzt7/Ou+Ku4zlzoPZF1Dl2QEREBERAREQRsO7UzyVJUbDu1M8lSUBERAREQEREBERAREQEREBERAREQF0cV3XQ/mgoIu3yedd8VexuyVHF2+TzrviruPcg7rlpTmXDd6DuiIgIiICIiCNh3ameSpKp62isOI6RvUJHgDxC+SqJIpr5TTe2/wCaDL0WHbObw03tv+abObw03tv+aDMUWHbObw03tv8Ammzm8NN7b/mgzFFh2zm8NN7b/mmzm8NN7b/mgzFFh2zm8NN7b/mmzm8NN7b/AJoMxRYds5vDTe2/5ps5vDTe2/5oMxRYds5vDTe2/wCabObw03tv+aDMUWHbObw03tv+abObw03tv+aDMUWHbObw03tv+abObw03tv8AmgzFdXLENnN4ab23/NNnN4ab23/NBYRj9fJ513xV5GBbeqPDqV17kknnJuSfGTvV4xmSDsVywIGLsgIiICIiAiIg85F4oiDhERAREQEREBERAREQEREBERAREQEREHqxeoREHKIiAiIg/9k=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142875" y="0"/>
            <a:ext cx="15716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60" descr="data:image/jpg;base64,/9j/4AAQSkZJRgABAQAAAQABAAD/2wCEAAkGBhQSDxQQEBAREhEQDRIUFBUWFxQYFxUWFBYVFxQXFBYXHCceFxkjHRQUHy8gIycpLCwsFx4xNTAqNyYrOCkBCQoKDgwOGg8PGi0lHB8qNSksKi0pNSwsLDU1LCwvKiw1LSksLCwvLC0sKTUpKSwqLSkvLDQpLiopLCwtKSwsKf/AABEIAOEA4QMBIgACEQEDEQH/xAAcAAEAAgIDAQAAAAAAAAAAAAAABAUGBwECAwj/xABQEAABAwICBAYPBAcHAQkAAAABAAIDBBEFIQYSEzEHIjJBUWEUM0JSU3Fyc4GRkpOx0dI0VKHBFiNDgoOiwggVJGJjsvBEFyZFZKOztNPh/8QAGgEBAAMBAQEAAAAAAAAAAAAAAAECAwQGBf/EADIRAQACAQIDAwoGAwAAAAAAAAABAgMEERIhMQVBUQYTFDJSYXGRoeEVIkLB0fCBsfH/2gAMAwEAAhEDEQA/AN4oiICIiCP2c3oeesMkI9BDbFOzm9Enu5fpXGHdqZ5KkoI/ZzeiT3cv0p2c3ok93L9KkIgj9nN6JPdy/SnZzeiT3cv0qQiCP2c3ok93L9KdnN6JPdy/SpCII/ZzeiT3cv0p2c3ok93L9KkIgj9nN6JPdy/SnZzeiT3cv0qQiCP2c3ok93L9KdnN6JPdy/SpCII/ZzeiT3cv0p2c3ok93L9KkIgj9nN6JPdy/SnZzeiT3cv0qQiCP2c3ok93L9KdnN6JPdy/SpCIOscgIuL+kEH0g5hdlXxVnHc3oe4fiVPaUHKIiAiIgIiICIiCNh3ameSpKjYd2pnkqSgIiICIiAiIgIiICIiAiIgIiICIiAiIgx+I/wCIk8674q9j3Khi+0Sedd8VfRbkHdERAREQEREBERBGw7tTPJUlRsO7UzyVJQEREBERARQcTxyCmDTU1EMAe7VaZHtZrEZkDWOa60ukFNL2qqp5PIljd8CgsEXAcOZQZcfpmuLXVMDXNJBBljBBG8EE3BQT0Vb+ktL97pvexfUuP0mpPvlN76L6kFmiq/0ppPvtL76L6lx+lVH99pffRfUgtUVV+ldH99pffRfUrCmqmSMD43texwu1zSHNI6iMig9UREBERBj0X2iTzrvir6LcqGL7RJ513xV9FuQd0REBERAREQEREEbDu1M8lSVGw7tTPJUlAREQFS6WaVw4fTOqah2Q4rGDlyvPJYwc5P4C5KulqnhRo9liuH10130ztams7NkEzrujkaNwLun/AE+oKmS00rNojfaBWUeCyV0zq/FmNfJI3VhpnC8dPEcw3VPdnnO/07vefg+oHb6OMeSXt/2uCyFF4vJrM17zfimPhKrW9dhLcPxfDGUTpYhNWMDxtHkEOljYRYncQ5wI61a0+i9NPimK9kQMkczESWk62QkBcdxC8NJ89IMIb0VETv8A1wf6Ve0OWNYuP/MUp9cRK+5fJf8AD+Ped/Hv6p7nT9AKD7nF63/Uuf0BoPucX8/1K/Ref9Jze3PzlVQfoFQfc4v5vqXI0DoPucP83zV8iek5vbn5yNa8JWD0dJRjZUsTJppA1jgDdobxnuFz1AfvLcXBno8aLCqaBwtIYtpIOh8vHcPRcN/dWpKml/vPSSCk5UFGQZecWjtJLfxnUjX0IvXaClq4K8c7zPPmtAiIu1IiIgx6L7RJ513xV9FuVDF9ok8674q+i3IO6IiAiIgIiICIiCNh3ameSpKjYd2pnkqSgIiICo9NtG219BNSGwdJHeM97I3jRuv5QF+olXiINCUPCSxsMEMrXOrXSNglj3aj2v2bnPJ3X32Fze+5Z0VjnCzoRTQVFNXxMc2oqsapWycY6me0c8hvM5xa0k9XNc3yNeT7T02PBavB37yrLCMVbraT4Y3oDHep8p/pUjF9IYKLH8T7Jk2YlFIW8VzrkQi/JB75eLxraW0De9gv6m1DltzFdC6Kql21TRwTSBobrPYCbDcD0+lfa0+GMujrjt0mPulq1/CjQD9u8+KKT82rxfws0A7uY+KM/mQtot4PcNH/AIbRemGM/EKo0zo8Pw2glqm4fRB7W6sTdhFx5X5Rttq555nqBWX4Rp/f8/sbMZ0b0xhri8U7ZrRAazntDW3dewFnEk5E+hWWL4iKenlnduiic/xkDIek2HpVboXgPYlGyNwG1f8ArJjl2x+ZGXQLN9Cx7hbxJ2xhoo7mSqmBLRvLWkBo9Ly32V8OuGmXVebx+rv9I6oX39nvBHGOpxOXOSpmMbXEb2tOtKQehzyB/DW4VU6KYE2joYKRtv1EDWkjcX75HelxcfSrZezWEREBERBj0X2iTzrvir6LcqGL7RJ513xV9FuQd0REBERAREQEREEbDu1M8lSVGw7tTPJUlAREQEREGueGc8TDh045Tn1Nk+a9V4cMZ4+Ft6cYjPqafmvdea7a9enwVlhtAL6YUv8AlpXf+xMfzW81o3ARraYs/wBOkd/8cj+pbyX29HG2CnwhYK1LpbXf3hjLaZpvS4TaSXofVO5DT06g/EPHOs8040nbQUEtUbF7W6sTe/lflG23PnmeoFYDohgzqelAlJdUTOdNO473SyZuuerIegrn7S1HmcO0dbco/dErtYHojS/3lpOZjxoMPGsOi8R1Y7eORxf+6sk0txjsWimnBs5seqzy38VnqJv6FL4AtHNhhhqXD9ZWy69+fZx3bH+O0d+8FwdjYfWyz8I/chs5ERehSIiICIiDHovtEnnXfFX0W5UMX2iTzrvir6Lcg7oiICIiAiIgIiII2HdqZ5KkqNh3ameSpKAi4JstTYnwhVGIyyQ4ZL2NSQu1H1WrrSSu6IQcmN59Y55g5XspiN1bWikbz0bWmqGsGs9zWjpcQB6yof6QU33qn97H81pOXg6hldr1NRV1LzvdJJc/C/4r1Zwb0I/YE+OST5rTzVnLOtx+9fcMGOwbXDH7eJzI8QL3lrg/Va1rcyG3KgO4SsPH/VA+Jkp/pUP/ALPKH7sPbk+pdHcHFCf2BHikk+pcOp7MrqbRa89PD/ivpuPwl14OcUiqdKJZ4na0ZonariC2+qyJpydnvut69kN75vrC0QeDKi8HIP4jl5O4LKP/AFx/EH5tXXTTzSsVjpEbLemY/esuEjTWnlxmGmnmDaXDv1jsnOElSQNUHVByYCPTrBS4+EKgd/1kY8YkHxaqEcFdH/r+2PpXrHwZUQ3xyO8cjvysuLU9mV1NuK0zy/vgidZj96m4RtIoqySlo4KiIxvmDpJNYBjC46jS9xsAGgucb8xW7cP0ywuCGOCPEaIRwxMjYNvEbNYA0bndAWt4tA6Fu6lYfGXn4uUlmiVGN1HT+w0/FdWn0cYMcUr0hX02nhLZLNPcPJsMSoiT/rxfUrODF4X8ieF/kvYfgVqKTRCjdvpIPQ0D/bZVdfwZUcnIY+F3SxxI9l91t5qUxraT1iW/LovmKppsQwUtqKWse6BrwC27tXPcJYSS0g7rjp5jZfQOhekzcQoIato1TK067e9e0lr2+K4NuohZzG3V2UvW8b1XiIihZj0X2iTzrvir6LcqGL7RJ513xV9FuQd0REBERAREQEREEbDu1M8lSVGw7tTPJUlBBxylfJSzxRO1ZZKaVjHd69zHBp9BIWjdB5exYzh1U3serhlcTHJYF4ebtcw7njmyJ3AhfQC1N/aG0ebJQMrQ0bWmma0u5zFKbEHps/UI6LnpVq24Z3ZZcUZa8MqfSfTSGjba4kmPJjaRfxvI5I/EqsOKYvFB2dUUMfYos57RcStjPd6pcXAdZHjFll+gvBnTUTI5XsbNVGznSPaSGEtvaJpyba/K3nq3LMjGCLFrSC1gILDYg3uCDzJbLMzyXxdn461/NzlgTsegFOKkzMEJbrB1/wALb9bm1d91jtKzFMUO0ogKOkudSWTIyW5xkXEeSLdZWW03BFh7Kh0+yc8Xc5sL9YwsN+ZlruHU4kLNAwA2AAAdlxT3qWyzKMHZ1KTvbm1bo5XVTKiahrw0zwMY9r22tJG7ccgAd4zsN5vuV3LWsabE59ABKjaeUslPWQ4myJ0kDaPsepEbTrMbrF7JLc4BPot1qsdpxQau07IjJtfku1/Vq3utK3ma9ebjy6fHjzTx1ma923ikaT6QGlpg8N1ppXBkLLX1nu3XAzIHV1DnUOm0Wx5j2yGSmmDtUuic5oDdbuTxRYj/ACk+lemhmGyYjiDcSmieykpgRSNeOW/whHOBvv0hoBNitptbuyH7PuSs75J35OzTaOvBveOctZ1WA4zD/iL01S2xLqVl2kAeDe4AuPpz6CouDaZOlq+xJ6SWlkMRe0SE3Ns+SWg7rkHqK2qWi24cl3cnvlr3hT0cqXT02IUMW1mpnva9jWkuLeU027oZvBtnxvGlckxPNbPocc1maxzWEszWi73NaOlxAHrKoMY0nkbII6GmNa5rC+bZFzhG3muWAgOOe/o3ZrwodDavFZopMSgNJSwfsru15S4jm3sGVrmxtu33GzsPwqGni2UEMcUYa7itYQOVvPOT1nMq9s3dDl0/Zu+1snyaj0g02pZsPmbrETPiczYuaddr72sRa2Rzv1dK2XwI0DosEg1xYyvllaP8r3nVPpAv4iFgmmuh8EukdDGIz/jZdpUNzDXtjN3Zc2s1jrkHPfvW9YYg1oa0BrWtAAAAAAFgABuAVJtNuct6YIw71h3REVWjHovtEnnXfFX0W5UMX2iTzrvir6Lcg7oiICIiAiIgIiII2HdqZ5KkqNh3ameSpKAtfcO04bgczTvlnp2N8e0a/wCDCtgrUX9o7EQ2hp4A4B0lZr6vOWxscL+IF7UGdQiwaLjKw5R5mLlrt2Y3M7o9Kw7R3hMbUVcdJJS1ED52OdEXmNwdqsJINuTkCVfYvpRT0payeqjhkexpYJHNF8yASBubfeeoqj6G+3VZk5HMcl3dnpXYnPeOUe6PeqnosZhZJ2I6riM7mlzIg9uvZ3GsNZxLiTrOHPqkZK6zv3XKPe96oIneHRp3Zjczuj/z5qsfo3SF20NJSmSzjrFketfW331d/WrUXy5Xcd6uCTbuuS7velSkuL83KPdHvf8AmS4ad2Y/Z90f+fNdze/dco973qi0skhe7WbIG3Zq32YIsdW2RJN7a18sjZRurM7cnsXC28cl3dnvl2Jz3jlO7o96hvbuuS7ve+XY3v3XKd3vQpWdGkdI/Z90f+fNR21rS90dxcMJB2g43G4wFjfi3be4y1gqvTXHJKSgkqIgNo0wNaX21Gl7w3XfbmF7+pYlXY9ijWyRt7EiEcLpzXBg1JQBrauobhrzYAnobfoWV8tKbcU7Mr5OGdljXHW0uw8d5Q1Dt997KgehbZWiKfH/APvNhtRVFsJkwuPX1iAGvmgmIbc7rve0C/St7AreHNed7OURFKjHovtEnnXfFX0W5UMX2iTzrvir6Lcg7oiICIiAiIgIiII2HdqZ5K9KmpbGx0kjmsYxpc5ziA1oGZLicgF54d2lnkrRvDBpTLXYgMHp3lsELhtyO7eAHHW6WsFrDvr9AsWrWbTFY6yvtIeHgF7oMJpnVUgy2rw4RjrawcZw6yW+laa0ur6uSrE2IPL5nNa4ZghrLmzWhuTQLHIePnWfR0baancIWgakTj1uLWnN3SclQaFaLRV8cs9VJI+Ta6uTrFvFB1jkd97Dm4p9FaTN52h2a7BTQ44m8zNp+UNmaBaKm8eJVJDp5Yf1MYaSyCORutke6eQRd3WQE0w0WldM6sp4o6kSUjIJ6aQauuwElphf3Duo5c+9Yj/fdbgro2Rl9bQuuGMffWjdY2aHtF29IG455Arg6M1eInb4pUysDhxKeM2bG3mBBuAfQT0m6mcPH+WYceTWY7U47TvuvNFcBbMIGw0clLS0dRtnGZh2sk7LjZtG8gE8Z536oaB0bFrGO1HiPVEmq/UJZlr6h1SfTZajw/F6jBHBsrpKvDZOKMzrwOOY1Re1j0bjzWO+9r+HKhY8CKOonBJJLRq2ytazyCT+HWs6YfNRww1w5Mc03rLDMKxKqsQzEZ4pd1ayV13sLCbuj1wdmRmLiy2RwaYhLPRPdK58kbZ5mwSyAufJEC3Nx7qztYX57dSx0PwjG5mvLn09QwMEjXO2Tpo25Oa45teN2YOsB1bo+M6ezSTf3bgccbY4GahnGbWtBsdnfitYN2tYk5267xE7t75qVrE7RG3f4/x72b8IGGzTUEsdNr7TaMcWxgtfIxpBkY13SW38drc61zWsp5XxMgmq6puyeIMPYZNaOTkkyO1taNrSNzjkb2yyUuKbG6Y7RtXHWAZuifc3yzDbhp9Th4lZYFwsUDXyOqad1DVOczbcR7tdzMs3MGtewGTh6Ss8uG0zHOY+He5Yy48071syjD8OqosHEJcHVrMPla11tb9bxtQax5RHFbfnIutWYVitRqXjxOdjSL1jZH/rWPbcOLHPBMVzcG1t3Osvn4cqEP1Wx1L25gvAAGZvkHPDj6gqnSLFcBqpBWvmeH615Y42ytdUAAFrZGltt4HGBG7futfaXXTJSs843/zt/feynQvGNfCDNiLgYA97RJM2+1pw7VY6S4417lu7Ow33WLUwwp9RsmYs0UO0EvYjmyhhkByYJJAAIdx1L712DpMWLHzxGmw2EN2FMCRtdUWa+S3cgZADLo5ybau0YppY9m+ni1bWGq0NLfJc2xC0jDxRvL5efX4634dt9mCcLkRnxwxRlt3RU7Wnc3jMBGfRmpWB6cYvhTQ13+Ipm9xJeRrR/leDrsHUcupRtK+D+OmppKllRKXRGPUDrZDWDQA4Z3F8vEr3B5nPp4nyct0TS7ruN/pFiqZN6Pq9nYsWui3OYmO9srQHhYpcT/VAGCq1bmF5B1rZkxPy1wOiwPVZZwvlHSuiNJPFW0x2bxMDllqyN4zXAddsx1da+mdF8cFZRQVbRq7eBry3vXHJzeuzgR6FMTvG7mz4bYMk0t3IcX2iTzrvir6LcqGL7RJ513xV9FuUsHdERAREQEREBERBGw7tLPJXzljsQpNJatstwKiV7muO79eWytsei5LV9G4d2pnkrB+FbgxGJxCaEtZWQtIYTk2Rm/ZvPNmSQeYk3yOUTG8NcOScV4vHcwohYqdHKillM+HS6utvjdbMdHG4rh0XsQvCm0lno5DS4jDI18eVyOOBzXBye3ocDn1rJaHF4ZheKVruq9nelpzWP5qS9PNtL2hTht18O+FXFwhVsOVTQ61u6Zrs/HjNKsKbhXpjlJHPGfE1w/A3/BWK8ZaVj+WxjvKaD8QtI1FnzMvk3ht6ttns3TqglaWOnZquFi2RjwCOghzbFe+H4ph7O0S0TPJMTD+RVFU6K0z98DR1tu3/AGmygS6AUx3bVvicPzBWkanxhwX8m8serb6/Zf45o/QVjg98sTXjuo5YgXD/ADbwfHvVpg1JS0seygdE1u8nXYXOPS518ysFPB1D4Wb+T5IODqHwsv8AJ8k9Ir12Zz5P6qY4Znl8Wx3YnCN88I/fZ81V4kcPlIdUOonuHO58V/Fe9yOpYe3g8p+d8x9LPpXcaAU3TL7Q+lT6THgivk5qI58X1ZVJpBhzWbMzUmzAtqANLbeS0EKpOkmDxu1mMhLhuLICT6CWgKuGgVN0S+3/APilQ6IUrd0APlFzvibKs6iPBtTycy99vr9ntUcLNKORFO/0MaPxcfgobuE2eS4pqBxvuJL3esNaB+KtoMNiZyIY2+JrQfXZSFWdRZ2Y/JrHHr2YpJTV1e9griI4GO1tQBrbnxC5vzXO66yoNtkMgBkvOoqmRjWke1g6XED4rGMY08Y0FlMNo85axB1R4hvcVjM2vL62LHpuzqTET/MvLhCqwWxQNzeX65A37i1vrJPqX0holg/YlBTU3PDTRsd1vDQXn2i4rUnBTwUSyTtxPE2uFnCSGJ/Lc8ZtklB5LRvDd5IF7AZ7yW1Y2jZ5vVZ/P5Zux6L7RJ513xV9FuVDF9ok8674q+i3Kzmd0REBERAREQEREEbDu1M8lSVGw7tTPJUlBU6QaK01dHs6uBkreYkWc3rY8cZp8RWq8X/s3sLi6jrnsG9rJWa1v4jCD/Kt1Ig+fZeCLGqftNRDO0HICU7vFM0AetRZcDx2K+vh+0tztDHX8Wzf+S+jEUcMS6KarNT1bT83zNJiWJsykwioH8Kcf0lR5NLalvLw6VvjEg+LF9Qoq8FW8do6mP1/6fK//aERyqRw/f8Amxdm8Ijfuz/aHyX1LZLJwVW/E9T7X0h8wx6cF3Jo53eLP4NUlukk7uThlY7xMf8AkxfStlynBVP4pqfa+kPm5uIYg/teDVh8bJv/AKwvUYbjcna8Lcy/fCx/neF9GWRTwQzt2hqbfrfOzdBdIHi+yZHfpfTC3qJUyHgbxmXttbDEOcCSQn1MZb8Vv1FO0MLajLbrafm0tQf2cWkh1XiEknSI2AH23ud/tWfaMcGNBQEPgpw6UbpZDryDraTkw+SAsrRSw33cALlFwSgx+L7RJ513xV9FuVCzt7/Ou+Ku4zlzoPZF1Dl2QEREBERAREQRsO7UzyVJUbDu1M8lSUBERAREQEREBERAREQEREBERAREQF0cV3XQ/mgoIu3yedd8VexuyVHF2+TzrviruPcg7rlpTmXDd6DuiIgIiICIiCNh3ameSpKp62isOI6RvUJHgDxC+SqJIpr5TTe2/wCaDL0WHbObw03tv+abObw03tv+aDMUWHbObw03tv8Ammzm8NN7b/mgzFFh2zm8NN7b/mmzm8NN7b/mgzFFh2zm8NN7b/mmzm8NN7b/AJoMxRYds5vDTe2/5ps5vDTe2/5oMxRYds5vDTe2/wCabObw03tv+aDMUWHbObw03tv+abObw03tv+aDMUWHbObw03tv+abObw03tv8AmgzFdXLENnN4ab23/NNnN4ab23/NBYRj9fJ513xV5GBbeqPDqV17kknnJuSfGTvV4xmSDsVywIGLsgIiICIiAiIg85F4oiDhERAREQEREBERAREQEREBERAREQEREHqxeoREHKIiAiIg/9k=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295275" y="152400"/>
            <a:ext cx="15716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AutoShape 62" descr="data:image/jpg;base64,/9j/4AAQSkZJRgABAQAAAQABAAD/2wCEAAkGBhQSDxQQEBAREhEQDRIUFBUWFxQYFxUWFBYVFxQXFBYXHCceFxkjHRQUHy8gIycpLCwsFx4xNTAqNyYrOCkBCQoKDgwOGg8PGi0lHB8qNSksKi0pNSwsLDU1LCwvKiw1LSksLCwvLC0sKTUpKSwqLSkvLDQpLiopLCwtKSwsKf/AABEIAOEA4QMBIgACEQEDEQH/xAAcAAEAAgIDAQAAAAAAAAAAAAAABAUGBwECAwj/xABQEAABAwICBAYPBAcHAQkAAAABAAIDBBEFIQYSEzEHIjJBUWEUM0JSU3Fyc4GRkpOx0dI0VKHBFiNDgoOiwggVJGJjsvBEFyZFZKOztNPh/8QAGgEBAAMBAQEAAAAAAAAAAAAAAAECAwQGBf/EADIRAQACAQIDAwoGAwAAAAAAAAABAgMEERIhMQVBUQYTFDJSYXGRoeEVIkLB0fCBsfH/2gAMAwEAAhEDEQA/AN4oiICIiCP2c3oeesMkI9BDbFOzm9Enu5fpXGHdqZ5KkoI/ZzeiT3cv0p2c3ok93L9KkIgj9nN6JPdy/SnZzeiT3cv0qQiCP2c3ok93L9KdnN6JPdy/SpCII/ZzeiT3cv0p2c3ok93L9KkIgj9nN6JPdy/SnZzeiT3cv0qQiCP2c3ok93L9KdnN6JPdy/SpCII/ZzeiT3cv0p2c3ok93L9KkIgj9nN6JPdy/SnZzeiT3cv0qQiCP2c3ok93L9KdnN6JPdy/SpCIOscgIuL+kEH0g5hdlXxVnHc3oe4fiVPaUHKIiAiIgIiICIiCNh3ameSpKjYd2pnkqSgIiICIiAiIgIiICIiAiIgIiICIiAiIgx+I/wCIk8674q9j3Khi+0Sedd8VfRbkHdERAREQEREBERBGw7tTPJUlRsO7UzyVJQEREBERARQcTxyCmDTU1EMAe7VaZHtZrEZkDWOa60ukFNL2qqp5PIljd8CgsEXAcOZQZcfpmuLXVMDXNJBBljBBG8EE3BQT0Vb+ktL97pvexfUuP0mpPvlN76L6kFmiq/0ppPvtL76L6lx+lVH99pffRfUgtUVV+ldH99pffRfUrCmqmSMD43texwu1zSHNI6iMig9UREBERBj0X2iTzrvir6LcqGL7RJ513xV9FuQd0REBERAREQEREEbDu1M8lSVGw7tTPJUlAREQFS6WaVw4fTOqah2Q4rGDlyvPJYwc5P4C5KulqnhRo9liuH10130ztams7NkEzrujkaNwLun/AE+oKmS00rNojfaBWUeCyV0zq/FmNfJI3VhpnC8dPEcw3VPdnnO/07vefg+oHb6OMeSXt/2uCyFF4vJrM17zfimPhKrW9dhLcPxfDGUTpYhNWMDxtHkEOljYRYncQ5wI61a0+i9NPimK9kQMkczESWk62QkBcdxC8NJ89IMIb0VETv8A1wf6Ve0OWNYuP/MUp9cRK+5fJf8AD+Ped/Hv6p7nT9AKD7nF63/Uuf0BoPucX8/1K/Ref9Jze3PzlVQfoFQfc4v5vqXI0DoPucP83zV8iek5vbn5yNa8JWD0dJRjZUsTJppA1jgDdobxnuFz1AfvLcXBno8aLCqaBwtIYtpIOh8vHcPRcN/dWpKml/vPSSCk5UFGQZecWjtJLfxnUjX0IvXaClq4K8c7zPPmtAiIu1IiIgx6L7RJ513xV9FuVDF9ok8674q+i3IO6IiAiIgIiICIiCNh3ameSpKjYd2pnkqSgIiICo9NtG219BNSGwdJHeM97I3jRuv5QF+olXiINCUPCSxsMEMrXOrXSNglj3aj2v2bnPJ3X32Fze+5Z0VjnCzoRTQVFNXxMc2oqsapWycY6me0c8hvM5xa0k9XNc3yNeT7T02PBavB37yrLCMVbraT4Y3oDHep8p/pUjF9IYKLH8T7Jk2YlFIW8VzrkQi/JB75eLxraW0De9gv6m1DltzFdC6Kql21TRwTSBobrPYCbDcD0+lfa0+GMujrjt0mPulq1/CjQD9u8+KKT82rxfws0A7uY+KM/mQtot4PcNH/AIbRemGM/EKo0zo8Pw2glqm4fRB7W6sTdhFx5X5Rttq555nqBWX4Rp/f8/sbMZ0b0xhri8U7ZrRAazntDW3dewFnEk5E+hWWL4iKenlnduiic/xkDIek2HpVboXgPYlGyNwG1f8ArJjl2x+ZGXQLN9Cx7hbxJ2xhoo7mSqmBLRvLWkBo9Ly32V8OuGmXVebx+rv9I6oX39nvBHGOpxOXOSpmMbXEb2tOtKQehzyB/DW4VU6KYE2joYKRtv1EDWkjcX75HelxcfSrZezWEREBERBj0X2iTzrvir6LcqGL7RJ513xV9FuQd0REBERAREQEREEbDu1M8lSVGw7tTPJUlAREQEREGueGc8TDh045Tn1Nk+a9V4cMZ4+Ft6cYjPqafmvdea7a9enwVlhtAL6YUv8AlpXf+xMfzW81o3ARraYs/wBOkd/8cj+pbyX29HG2CnwhYK1LpbXf3hjLaZpvS4TaSXofVO5DT06g/EPHOs8040nbQUEtUbF7W6sTe/lflG23PnmeoFYDohgzqelAlJdUTOdNO473SyZuuerIegrn7S1HmcO0dbco/dErtYHojS/3lpOZjxoMPGsOi8R1Y7eORxf+6sk0txjsWimnBs5seqzy38VnqJv6FL4AtHNhhhqXD9ZWy69+fZx3bH+O0d+8FwdjYfWyz8I/chs5ERehSIiICIiDHovtEnnXfFX0W5UMX2iTzrvir6Lcg7oiICIiAiIgIiII2HdqZ5KkqNh3ameSpKAi4JstTYnwhVGIyyQ4ZL2NSQu1H1WrrSSu6IQcmN59Y55g5XspiN1bWikbz0bWmqGsGs9zWjpcQB6yof6QU33qn97H81pOXg6hldr1NRV1LzvdJJc/C/4r1Zwb0I/YE+OST5rTzVnLOtx+9fcMGOwbXDH7eJzI8QL3lrg/Va1rcyG3KgO4SsPH/VA+Jkp/pUP/ALPKH7sPbk+pdHcHFCf2BHikk+pcOp7MrqbRa89PD/ivpuPwl14OcUiqdKJZ4na0ZonariC2+qyJpydnvut69kN75vrC0QeDKi8HIP4jl5O4LKP/AFx/EH5tXXTTzSsVjpEbLemY/esuEjTWnlxmGmnmDaXDv1jsnOElSQNUHVByYCPTrBS4+EKgd/1kY8YkHxaqEcFdH/r+2PpXrHwZUQ3xyO8cjvysuLU9mV1NuK0zy/vgidZj96m4RtIoqySlo4KiIxvmDpJNYBjC46jS9xsAGgucb8xW7cP0ywuCGOCPEaIRwxMjYNvEbNYA0bndAWt4tA6Fu6lYfGXn4uUlmiVGN1HT+w0/FdWn0cYMcUr0hX02nhLZLNPcPJsMSoiT/rxfUrODF4X8ieF/kvYfgVqKTRCjdvpIPQ0D/bZVdfwZUcnIY+F3SxxI9l91t5qUxraT1iW/LovmKppsQwUtqKWse6BrwC27tXPcJYSS0g7rjp5jZfQOhekzcQoIato1TK067e9e0lr2+K4NuohZzG3V2UvW8b1XiIihZj0X2iTzrvir6LcqGL7RJ513xV9FuQd0REBERAREQEREEbDu1M8lSVGw7tTPJUlBBxylfJSzxRO1ZZKaVjHd69zHBp9BIWjdB5exYzh1U3serhlcTHJYF4ebtcw7njmyJ3AhfQC1N/aG0ebJQMrQ0bWmma0u5zFKbEHps/UI6LnpVq24Z3ZZcUZa8MqfSfTSGjba4kmPJjaRfxvI5I/EqsOKYvFB2dUUMfYos57RcStjPd6pcXAdZHjFll+gvBnTUTI5XsbNVGznSPaSGEtvaJpyba/K3nq3LMjGCLFrSC1gILDYg3uCDzJbLMzyXxdn461/NzlgTsegFOKkzMEJbrB1/wALb9bm1d91jtKzFMUO0ogKOkudSWTIyW5xkXEeSLdZWW03BFh7Kh0+yc8Xc5sL9YwsN+ZlruHU4kLNAwA2AAAdlxT3qWyzKMHZ1KTvbm1bo5XVTKiahrw0zwMY9r22tJG7ccgAd4zsN5vuV3LWsabE59ABKjaeUslPWQ4myJ0kDaPsepEbTrMbrF7JLc4BPot1qsdpxQau07IjJtfku1/Vq3utK3ma9ebjy6fHjzTx1ma923ikaT6QGlpg8N1ppXBkLLX1nu3XAzIHV1DnUOm0Wx5j2yGSmmDtUuic5oDdbuTxRYj/ACk+lemhmGyYjiDcSmieykpgRSNeOW/whHOBvv0hoBNitptbuyH7PuSs75J35OzTaOvBveOctZ1WA4zD/iL01S2xLqVl2kAeDe4AuPpz6CouDaZOlq+xJ6SWlkMRe0SE3Ns+SWg7rkHqK2qWi24cl3cnvlr3hT0cqXT02IUMW1mpnva9jWkuLeU027oZvBtnxvGlckxPNbPocc1maxzWEszWi73NaOlxAHrKoMY0nkbII6GmNa5rC+bZFzhG3muWAgOOe/o3ZrwodDavFZopMSgNJSwfsru15S4jm3sGVrmxtu33GzsPwqGni2UEMcUYa7itYQOVvPOT1nMq9s3dDl0/Zu+1snyaj0g02pZsPmbrETPiczYuaddr72sRa2Rzv1dK2XwI0DosEg1xYyvllaP8r3nVPpAv4iFgmmuh8EukdDGIz/jZdpUNzDXtjN3Zc2s1jrkHPfvW9YYg1oa0BrWtAAAAAAFgABuAVJtNuct6YIw71h3REVWjHovtEnnXfFX0W5UMX2iTzrvir6Lcg7oiICIiAiIgIiII2HdqZ5KkqNh3ameSpKAtfcO04bgczTvlnp2N8e0a/wCDCtgrUX9o7EQ2hp4A4B0lZr6vOWxscL+IF7UGdQiwaLjKw5R5mLlrt2Y3M7o9Kw7R3hMbUVcdJJS1ED52OdEXmNwdqsJINuTkCVfYvpRT0payeqjhkexpYJHNF8yASBubfeeoqj6G+3VZk5HMcl3dnpXYnPeOUe6PeqnosZhZJ2I6riM7mlzIg9uvZ3GsNZxLiTrOHPqkZK6zv3XKPe96oIneHRp3Zjczuj/z5qsfo3SF20NJSmSzjrFketfW331d/WrUXy5Xcd6uCTbuuS7velSkuL83KPdHvf8AmS4ad2Y/Z90f+fNdze/dco973qi0skhe7WbIG3Zq32YIsdW2RJN7a18sjZRurM7cnsXC28cl3dnvl2Jz3jlO7o96hvbuuS7ve+XY3v3XKd3vQpWdGkdI/Z90f+fNR21rS90dxcMJB2g43G4wFjfi3be4y1gqvTXHJKSgkqIgNo0wNaX21Gl7w3XfbmF7+pYlXY9ijWyRt7EiEcLpzXBg1JQBrauobhrzYAnobfoWV8tKbcU7Mr5OGdljXHW0uw8d5Q1Dt997KgehbZWiKfH/APvNhtRVFsJkwuPX1iAGvmgmIbc7rve0C/St7AreHNed7OURFKjHovtEnnXfFX0W5UMX2iTzrvir6Lcg7oiICIiAiIgIiII2HdqZ5K9KmpbGx0kjmsYxpc5ziA1oGZLicgF54d2lnkrRvDBpTLXYgMHp3lsELhtyO7eAHHW6WsFrDvr9AsWrWbTFY6yvtIeHgF7oMJpnVUgy2rw4RjrawcZw6yW+laa0ur6uSrE2IPL5nNa4ZghrLmzWhuTQLHIePnWfR0baancIWgakTj1uLWnN3SclQaFaLRV8cs9VJI+Ta6uTrFvFB1jkd97Dm4p9FaTN52h2a7BTQ44m8zNp+UNmaBaKm8eJVJDp5Yf1MYaSyCORutke6eQRd3WQE0w0WldM6sp4o6kSUjIJ6aQauuwElphf3Duo5c+9Yj/fdbgro2Rl9bQuuGMffWjdY2aHtF29IG455Arg6M1eInb4pUysDhxKeM2bG3mBBuAfQT0m6mcPH+WYceTWY7U47TvuvNFcBbMIGw0clLS0dRtnGZh2sk7LjZtG8gE8Z536oaB0bFrGO1HiPVEmq/UJZlr6h1SfTZajw/F6jBHBsrpKvDZOKMzrwOOY1Re1j0bjzWO+9r+HKhY8CKOonBJJLRq2ytazyCT+HWs6YfNRww1w5Mc03rLDMKxKqsQzEZ4pd1ayV13sLCbuj1wdmRmLiy2RwaYhLPRPdK58kbZ5mwSyAufJEC3Nx7qztYX57dSx0PwjG5mvLn09QwMEjXO2Tpo25Oa45teN2YOsB1bo+M6ezSTf3bgccbY4GahnGbWtBsdnfitYN2tYk5267xE7t75qVrE7RG3f4/x72b8IGGzTUEsdNr7TaMcWxgtfIxpBkY13SW38drc61zWsp5XxMgmq6puyeIMPYZNaOTkkyO1taNrSNzjkb2yyUuKbG6Y7RtXHWAZuifc3yzDbhp9Th4lZYFwsUDXyOqad1DVOczbcR7tdzMs3MGtewGTh6Ss8uG0zHOY+He5Yy48071syjD8OqosHEJcHVrMPla11tb9bxtQax5RHFbfnIutWYVitRqXjxOdjSL1jZH/rWPbcOLHPBMVzcG1t3Osvn4cqEP1Wx1L25gvAAGZvkHPDj6gqnSLFcBqpBWvmeH615Y42ytdUAAFrZGltt4HGBG7futfaXXTJSs843/zt/feynQvGNfCDNiLgYA97RJM2+1pw7VY6S4417lu7Ow33WLUwwp9RsmYs0UO0EvYjmyhhkByYJJAAIdx1L712DpMWLHzxGmw2EN2FMCRtdUWa+S3cgZADLo5ybau0YppY9m+ni1bWGq0NLfJc2xC0jDxRvL5efX4634dt9mCcLkRnxwxRlt3RU7Wnc3jMBGfRmpWB6cYvhTQ13+Ipm9xJeRrR/leDrsHUcupRtK+D+OmppKllRKXRGPUDrZDWDQA4Z3F8vEr3B5nPp4nyct0TS7ruN/pFiqZN6Pq9nYsWui3OYmO9srQHhYpcT/VAGCq1bmF5B1rZkxPy1wOiwPVZZwvlHSuiNJPFW0x2bxMDllqyN4zXAddsx1da+mdF8cFZRQVbRq7eBry3vXHJzeuzgR6FMTvG7mz4bYMk0t3IcX2iTzrvir6LcqGL7RJ513xV9FuUsHdERAREQEREBERBGw7tLPJXzljsQpNJatstwKiV7muO79eWytsei5LV9G4d2pnkrB+FbgxGJxCaEtZWQtIYTk2Rm/ZvPNmSQeYk3yOUTG8NcOScV4vHcwohYqdHKillM+HS6utvjdbMdHG4rh0XsQvCm0lno5DS4jDI18eVyOOBzXBye3ocDn1rJaHF4ZheKVruq9nelpzWP5qS9PNtL2hTht18O+FXFwhVsOVTQ61u6Zrs/HjNKsKbhXpjlJHPGfE1w/A3/BWK8ZaVj+WxjvKaD8QtI1FnzMvk3ht6ttns3TqglaWOnZquFi2RjwCOghzbFe+H4ph7O0S0TPJMTD+RVFU6K0z98DR1tu3/AGmygS6AUx3bVvicPzBWkanxhwX8m8serb6/Zf45o/QVjg98sTXjuo5YgXD/ADbwfHvVpg1JS0seygdE1u8nXYXOPS518ysFPB1D4Wb+T5IODqHwsv8AJ8k9Ir12Zz5P6qY4Znl8Wx3YnCN88I/fZ81V4kcPlIdUOonuHO58V/Fe9yOpYe3g8p+d8x9LPpXcaAU3TL7Q+lT6THgivk5qI58X1ZVJpBhzWbMzUmzAtqANLbeS0EKpOkmDxu1mMhLhuLICT6CWgKuGgVN0S+3/APilQ6IUrd0APlFzvibKs6iPBtTycy99vr9ntUcLNKORFO/0MaPxcfgobuE2eS4pqBxvuJL3esNaB+KtoMNiZyIY2+JrQfXZSFWdRZ2Y/JrHHr2YpJTV1e9griI4GO1tQBrbnxC5vzXO66yoNtkMgBkvOoqmRjWke1g6XED4rGMY08Y0FlMNo85axB1R4hvcVjM2vL62LHpuzqTET/MvLhCqwWxQNzeX65A37i1vrJPqX0holg/YlBTU3PDTRsd1vDQXn2i4rUnBTwUSyTtxPE2uFnCSGJ/Lc8ZtklB5LRvDd5IF7AZ7yW1Y2jZ5vVZ/P5Zux6L7RJ513xV9FuVDF9ok8674q+i3Kzmd0REBERAREQEREEbDu1M8lSVGw7tTPJUlBU6QaK01dHs6uBkreYkWc3rY8cZp8RWq8X/s3sLi6jrnsG9rJWa1v4jCD/Kt1Ig+fZeCLGqftNRDO0HICU7vFM0AetRZcDx2K+vh+0tztDHX8Wzf+S+jEUcMS6KarNT1bT83zNJiWJsykwioH8Kcf0lR5NLalvLw6VvjEg+LF9Qoq8FW8do6mP1/6fK//aERyqRw/f8Amxdm8Ijfuz/aHyX1LZLJwVW/E9T7X0h8wx6cF3Jo53eLP4NUlukk7uThlY7xMf8AkxfStlynBVP4pqfa+kPm5uIYg/teDVh8bJv/AKwvUYbjcna8Lcy/fCx/neF9GWRTwQzt2hqbfrfOzdBdIHi+yZHfpfTC3qJUyHgbxmXttbDEOcCSQn1MZb8Vv1FO0MLajLbrafm0tQf2cWkh1XiEknSI2AH23ud/tWfaMcGNBQEPgpw6UbpZDryDraTkw+SAsrRSw33cALlFwSgx+L7RJ513xV9FuVCzt7/Ou+Ku4zlzoPZF1Dl2QEREBERAREQRsO7UzyVJUbDu1M8lSUBERAREQEREBERAREQEREBERAREQF0cV3XQ/mgoIu3yedd8VexuyVHF2+TzrviruPcg7rlpTmXDd6DuiIgIiICIiCNh3ameSpKp62isOI6RvUJHgDxC+SqJIpr5TTe2/wCaDL0WHbObw03tv+abObw03tv+aDMUWHbObw03tv8Ammzm8NN7b/mgzFFh2zm8NN7b/mmzm8NN7b/mgzFFh2zm8NN7b/mmzm8NN7b/AJoMxRYds5vDTe2/5ps5vDTe2/5oMxRYds5vDTe2/wCabObw03tv+aDMUWHbObw03tv+abObw03tv+aDMUWHbObw03tv+abObw03tv8AmgzFdXLENnN4ab23/NNnN4ab23/NBYRj9fJ513xV5GBbeqPDqV17kknnJuSfGTvV4xmSDsVywIGLsgIiICIiAiIg85F4oiDhERAREQEREBERAREQEREBERAREQEREHqxeoREHKIiAiIg/9k=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447675" y="304800"/>
            <a:ext cx="15716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88" name="Picture 64" descr="http://t0.gstatic.com/images?q=tbn:ANd9GcTytEqMZSP3CpA3sERnobpG8caWhy7tvr2buM0NrrxgAsKTuBgR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9277"/>
            <a:ext cx="1444301" cy="144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5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Mott (NM10081)</dc:creator>
  <cp:lastModifiedBy>Nicole Mott (NM10081)</cp:lastModifiedBy>
  <cp:revision>3</cp:revision>
  <dcterms:created xsi:type="dcterms:W3CDTF">2011-08-26T13:37:01Z</dcterms:created>
  <dcterms:modified xsi:type="dcterms:W3CDTF">2011-08-26T14:02:21Z</dcterms:modified>
</cp:coreProperties>
</file>