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AFC6-5733-447C-B241-DE321DA8091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344B-8DF8-41BA-B1D8-C1EFA8BA4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AFC6-5733-447C-B241-DE321DA8091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344B-8DF8-41BA-B1D8-C1EFA8BA4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AFC6-5733-447C-B241-DE321DA8091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344B-8DF8-41BA-B1D8-C1EFA8BA4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AFC6-5733-447C-B241-DE321DA8091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344B-8DF8-41BA-B1D8-C1EFA8BA4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AFC6-5733-447C-B241-DE321DA8091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344B-8DF8-41BA-B1D8-C1EFA8BA4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AFC6-5733-447C-B241-DE321DA8091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344B-8DF8-41BA-B1D8-C1EFA8BA4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AFC6-5733-447C-B241-DE321DA8091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344B-8DF8-41BA-B1D8-C1EFA8BA4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AFC6-5733-447C-B241-DE321DA8091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344B-8DF8-41BA-B1D8-C1EFA8BA4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AFC6-5733-447C-B241-DE321DA8091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344B-8DF8-41BA-B1D8-C1EFA8BA4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AFC6-5733-447C-B241-DE321DA8091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344B-8DF8-41BA-B1D8-C1EFA8BA4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AFC6-5733-447C-B241-DE321DA8091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344B-8DF8-41BA-B1D8-C1EFA8BA4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6AFC6-5733-447C-B241-DE321DA8091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4344B-8DF8-41BA-B1D8-C1EFA8BA4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hotos.posh24.com/p/826813/z/style_tips/chloe_runway_model_beige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0"/>
            <a:ext cx="4038600" cy="6156587"/>
          </a:xfrm>
          <a:prstGeom prst="rect">
            <a:avLst/>
          </a:prstGeom>
          <a:noFill/>
        </p:spPr>
      </p:pic>
      <p:pic>
        <p:nvPicPr>
          <p:cNvPr id="5" name="Picture 4" descr="http://www.fashionrat.com/images/runway-model-monique-lhullier.jpg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04800"/>
            <a:ext cx="3733800" cy="617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5720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2</cp:revision>
  <dcterms:created xsi:type="dcterms:W3CDTF">2011-12-02T17:43:51Z</dcterms:created>
  <dcterms:modified xsi:type="dcterms:W3CDTF">2011-12-05T18:16:22Z</dcterms:modified>
</cp:coreProperties>
</file>